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81" r:id="rId5"/>
    <p:sldId id="282" r:id="rId6"/>
    <p:sldId id="283" r:id="rId7"/>
    <p:sldId id="284" r:id="rId8"/>
    <p:sldId id="285" r:id="rId9"/>
    <p:sldId id="286" r:id="rId10"/>
    <p:sldId id="287" r:id="rId11"/>
    <p:sldId id="288" r:id="rId12"/>
    <p:sldId id="289" r:id="rId13"/>
    <p:sldId id="290" r:id="rId14"/>
    <p:sldId id="291" r:id="rId15"/>
    <p:sldId id="29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A92CEA-052D-4074-AA57-C48E050FABDC}" v="15" dt="2025-01-05T08:14:45.8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1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 Agrawal" userId="5bab7a176addc8d5" providerId="LiveId" clId="{F4A92CEA-052D-4074-AA57-C48E050FABDC}"/>
    <pc:docChg chg="undo custSel addSld modSld">
      <pc:chgData name="Yash Agrawal" userId="5bab7a176addc8d5" providerId="LiveId" clId="{F4A92CEA-052D-4074-AA57-C48E050FABDC}" dt="2025-01-05T08:16:45.308" v="247" actId="1076"/>
      <pc:docMkLst>
        <pc:docMk/>
      </pc:docMkLst>
      <pc:sldChg chg="addSp delSp modSp mod delDesignElem chgLayout">
        <pc:chgData name="Yash Agrawal" userId="5bab7a176addc8d5" providerId="LiveId" clId="{F4A92CEA-052D-4074-AA57-C48E050FABDC}" dt="2025-01-05T08:15:52.507" v="243" actId="6264"/>
        <pc:sldMkLst>
          <pc:docMk/>
          <pc:sldMk cId="2306583281" sldId="281"/>
        </pc:sldMkLst>
        <pc:spChg chg="mod ord">
          <ac:chgData name="Yash Agrawal" userId="5bab7a176addc8d5" providerId="LiveId" clId="{F4A92CEA-052D-4074-AA57-C48E050FABDC}" dt="2025-01-05T08:15:52.507" v="243" actId="6264"/>
          <ac:spMkLst>
            <pc:docMk/>
            <pc:sldMk cId="2306583281" sldId="281"/>
            <ac:spMk id="2" creationId="{235B1457-35E0-409B-98CD-F11D19CA6FA5}"/>
          </ac:spMkLst>
        </pc:spChg>
        <pc:spChg chg="mod ord">
          <ac:chgData name="Yash Agrawal" userId="5bab7a176addc8d5" providerId="LiveId" clId="{F4A92CEA-052D-4074-AA57-C48E050FABDC}" dt="2025-01-05T08:15:52.507" v="243" actId="6264"/>
          <ac:spMkLst>
            <pc:docMk/>
            <pc:sldMk cId="2306583281" sldId="281"/>
            <ac:spMk id="3" creationId="{78BDD245-17CD-4FBE-A9CF-AC997273DFE5}"/>
          </ac:spMkLst>
        </pc:spChg>
        <pc:spChg chg="add del mod">
          <ac:chgData name="Yash Agrawal" userId="5bab7a176addc8d5" providerId="LiveId" clId="{F4A92CEA-052D-4074-AA57-C48E050FABDC}" dt="2025-01-05T08:15:52.507" v="243" actId="6264"/>
          <ac:spMkLst>
            <pc:docMk/>
            <pc:sldMk cId="2306583281" sldId="281"/>
            <ac:spMk id="7" creationId="{2814D304-AC48-67D2-2B71-58A352354B08}"/>
          </ac:spMkLst>
        </pc:spChg>
        <pc:spChg chg="add del mod">
          <ac:chgData name="Yash Agrawal" userId="5bab7a176addc8d5" providerId="LiveId" clId="{F4A92CEA-052D-4074-AA57-C48E050FABDC}" dt="2025-01-05T08:15:52.507" v="243" actId="6264"/>
          <ac:spMkLst>
            <pc:docMk/>
            <pc:sldMk cId="2306583281" sldId="281"/>
            <ac:spMk id="8" creationId="{A151C3F9-25D8-2441-E60A-C6FB02A20C3E}"/>
          </ac:spMkLst>
        </pc:spChg>
        <pc:spChg chg="add del">
          <ac:chgData name="Yash Agrawal" userId="5bab7a176addc8d5" providerId="LiveId" clId="{F4A92CEA-052D-4074-AA57-C48E050FABDC}" dt="2025-01-05T08:15:52.507" v="243" actId="6264"/>
          <ac:spMkLst>
            <pc:docMk/>
            <pc:sldMk cId="2306583281" sldId="281"/>
            <ac:spMk id="48" creationId="{2668F1A4-6DBB-4F0B-A679-6EE5483638F8}"/>
          </ac:spMkLst>
        </pc:spChg>
        <pc:spChg chg="add del">
          <ac:chgData name="Yash Agrawal" userId="5bab7a176addc8d5" providerId="LiveId" clId="{F4A92CEA-052D-4074-AA57-C48E050FABDC}" dt="2025-01-05T08:15:52.507" v="243" actId="6264"/>
          <ac:spMkLst>
            <pc:docMk/>
            <pc:sldMk cId="2306583281" sldId="281"/>
            <ac:spMk id="50" creationId="{B8DBF1C0-B8F1-4AAC-8704-256BA0E9D63B}"/>
          </ac:spMkLst>
        </pc:spChg>
        <pc:spChg chg="add del">
          <ac:chgData name="Yash Agrawal" userId="5bab7a176addc8d5" providerId="LiveId" clId="{F4A92CEA-052D-4074-AA57-C48E050FABDC}" dt="2025-01-05T08:15:52.507" v="243" actId="6264"/>
          <ac:spMkLst>
            <pc:docMk/>
            <pc:sldMk cId="2306583281" sldId="281"/>
            <ac:spMk id="52" creationId="{B70F7E59-C971-4F55-8E3A-1E583B65FCB9}"/>
          </ac:spMkLst>
        </pc:spChg>
        <pc:inkChg chg="add del">
          <ac:chgData name="Yash Agrawal" userId="5bab7a176addc8d5" providerId="LiveId" clId="{F4A92CEA-052D-4074-AA57-C48E050FABDC}" dt="2025-01-05T08:15:31.769" v="236" actId="9405"/>
          <ac:inkMkLst>
            <pc:docMk/>
            <pc:sldMk cId="2306583281" sldId="281"/>
            <ac:inkMk id="5" creationId="{057739C6-7278-BBC8-BBD6-28516A3834B4}"/>
          </ac:inkMkLst>
        </pc:inkChg>
        <pc:inkChg chg="add del">
          <ac:chgData name="Yash Agrawal" userId="5bab7a176addc8d5" providerId="LiveId" clId="{F4A92CEA-052D-4074-AA57-C48E050FABDC}" dt="2025-01-05T08:15:40.544" v="240" actId="9405"/>
          <ac:inkMkLst>
            <pc:docMk/>
            <pc:sldMk cId="2306583281" sldId="281"/>
            <ac:inkMk id="9" creationId="{2E5F3792-7757-4DC1-3934-43F620EFB1F1}"/>
          </ac:inkMkLst>
        </pc:inkChg>
        <pc:cxnChg chg="add del">
          <ac:chgData name="Yash Agrawal" userId="5bab7a176addc8d5" providerId="LiveId" clId="{F4A92CEA-052D-4074-AA57-C48E050FABDC}" dt="2025-01-05T08:15:52.139" v="242" actId="11529"/>
          <ac:cxnSpMkLst>
            <pc:docMk/>
            <pc:sldMk cId="2306583281" sldId="281"/>
            <ac:cxnSpMk id="11" creationId="{5AA71639-C44B-E1F6-2E6D-C5B2118FD6DE}"/>
          </ac:cxnSpMkLst>
        </pc:cxnChg>
      </pc:sldChg>
      <pc:sldChg chg="modSp mod">
        <pc:chgData name="Yash Agrawal" userId="5bab7a176addc8d5" providerId="LiveId" clId="{F4A92CEA-052D-4074-AA57-C48E050FABDC}" dt="2025-01-05T08:00:50.801" v="78" actId="20577"/>
        <pc:sldMkLst>
          <pc:docMk/>
          <pc:sldMk cId="1663287100" sldId="290"/>
        </pc:sldMkLst>
        <pc:spChg chg="mod">
          <ac:chgData name="Yash Agrawal" userId="5bab7a176addc8d5" providerId="LiveId" clId="{F4A92CEA-052D-4074-AA57-C48E050FABDC}" dt="2025-01-05T08:00:50.801" v="78" actId="20577"/>
          <ac:spMkLst>
            <pc:docMk/>
            <pc:sldMk cId="1663287100" sldId="290"/>
            <ac:spMk id="3" creationId="{E74B007D-BF61-1868-B632-F5F3D45D2B94}"/>
          </ac:spMkLst>
        </pc:spChg>
      </pc:sldChg>
      <pc:sldChg chg="modSp mod">
        <pc:chgData name="Yash Agrawal" userId="5bab7a176addc8d5" providerId="LiveId" clId="{F4A92CEA-052D-4074-AA57-C48E050FABDC}" dt="2025-01-05T07:56:58.914" v="4" actId="20577"/>
        <pc:sldMkLst>
          <pc:docMk/>
          <pc:sldMk cId="3363915301" sldId="291"/>
        </pc:sldMkLst>
        <pc:spChg chg="mod">
          <ac:chgData name="Yash Agrawal" userId="5bab7a176addc8d5" providerId="LiveId" clId="{F4A92CEA-052D-4074-AA57-C48E050FABDC}" dt="2025-01-05T07:56:58.914" v="4" actId="20577"/>
          <ac:spMkLst>
            <pc:docMk/>
            <pc:sldMk cId="3363915301" sldId="291"/>
            <ac:spMk id="3" creationId="{BE6B064A-F501-7835-6B2B-C387BF1BA369}"/>
          </ac:spMkLst>
        </pc:spChg>
      </pc:sldChg>
      <pc:sldChg chg="addSp delSp modSp new mod modClrScheme chgLayout">
        <pc:chgData name="Yash Agrawal" userId="5bab7a176addc8d5" providerId="LiveId" clId="{F4A92CEA-052D-4074-AA57-C48E050FABDC}" dt="2025-01-05T08:16:45.308" v="247" actId="1076"/>
        <pc:sldMkLst>
          <pc:docMk/>
          <pc:sldMk cId="3929682448" sldId="292"/>
        </pc:sldMkLst>
        <pc:spChg chg="del mod ord">
          <ac:chgData name="Yash Agrawal" userId="5bab7a176addc8d5" providerId="LiveId" clId="{F4A92CEA-052D-4074-AA57-C48E050FABDC}" dt="2025-01-05T08:03:05.452" v="86" actId="700"/>
          <ac:spMkLst>
            <pc:docMk/>
            <pc:sldMk cId="3929682448" sldId="292"/>
            <ac:spMk id="2" creationId="{4B087414-6883-E0AF-4FC3-47F1E233A5A6}"/>
          </ac:spMkLst>
        </pc:spChg>
        <pc:spChg chg="del">
          <ac:chgData name="Yash Agrawal" userId="5bab7a176addc8d5" providerId="LiveId" clId="{F4A92CEA-052D-4074-AA57-C48E050FABDC}" dt="2025-01-05T08:03:05.452" v="86" actId="700"/>
          <ac:spMkLst>
            <pc:docMk/>
            <pc:sldMk cId="3929682448" sldId="292"/>
            <ac:spMk id="3" creationId="{217E687F-4EE9-F1B2-0B83-FD1FA35D122F}"/>
          </ac:spMkLst>
        </pc:spChg>
        <pc:spChg chg="add mod ord">
          <ac:chgData name="Yash Agrawal" userId="5bab7a176addc8d5" providerId="LiveId" clId="{F4A92CEA-052D-4074-AA57-C48E050FABDC}" dt="2025-01-05T08:03:13.610" v="104" actId="20577"/>
          <ac:spMkLst>
            <pc:docMk/>
            <pc:sldMk cId="3929682448" sldId="292"/>
            <ac:spMk id="4" creationId="{D404CAFF-C126-60A3-65BF-30CEC8F4FE77}"/>
          </ac:spMkLst>
        </pc:spChg>
        <pc:spChg chg="add mod">
          <ac:chgData name="Yash Agrawal" userId="5bab7a176addc8d5" providerId="LiveId" clId="{F4A92CEA-052D-4074-AA57-C48E050FABDC}" dt="2025-01-05T08:05:13.291" v="112" actId="1076"/>
          <ac:spMkLst>
            <pc:docMk/>
            <pc:sldMk cId="3929682448" sldId="292"/>
            <ac:spMk id="5" creationId="{7172B75F-F8E9-5E4C-9781-39715965C42C}"/>
          </ac:spMkLst>
        </pc:spChg>
        <pc:spChg chg="add del mod">
          <ac:chgData name="Yash Agrawal" userId="5bab7a176addc8d5" providerId="LiveId" clId="{F4A92CEA-052D-4074-AA57-C48E050FABDC}" dt="2025-01-05T08:05:44.551" v="117"/>
          <ac:spMkLst>
            <pc:docMk/>
            <pc:sldMk cId="3929682448" sldId="292"/>
            <ac:spMk id="16" creationId="{C95FF95B-3F67-ED60-3ED2-8183904D1309}"/>
          </ac:spMkLst>
        </pc:spChg>
        <pc:spChg chg="add mod">
          <ac:chgData name="Yash Agrawal" userId="5bab7a176addc8d5" providerId="LiveId" clId="{F4A92CEA-052D-4074-AA57-C48E050FABDC}" dt="2025-01-05T08:06:17.536" v="128" actId="1076"/>
          <ac:spMkLst>
            <pc:docMk/>
            <pc:sldMk cId="3929682448" sldId="292"/>
            <ac:spMk id="17" creationId="{D45DD176-7ECC-7615-FDA5-A76036FE634B}"/>
          </ac:spMkLst>
        </pc:spChg>
        <pc:spChg chg="add mod">
          <ac:chgData name="Yash Agrawal" userId="5bab7a176addc8d5" providerId="LiveId" clId="{F4A92CEA-052D-4074-AA57-C48E050FABDC}" dt="2025-01-05T08:16:22.945" v="244" actId="1076"/>
          <ac:spMkLst>
            <pc:docMk/>
            <pc:sldMk cId="3929682448" sldId="292"/>
            <ac:spMk id="18" creationId="{184E58DA-C37B-7879-0749-D267CB06D3EE}"/>
          </ac:spMkLst>
        </pc:spChg>
        <pc:spChg chg="add mod">
          <ac:chgData name="Yash Agrawal" userId="5bab7a176addc8d5" providerId="LiveId" clId="{F4A92CEA-052D-4074-AA57-C48E050FABDC}" dt="2025-01-05T08:16:41.019" v="246" actId="1076"/>
          <ac:spMkLst>
            <pc:docMk/>
            <pc:sldMk cId="3929682448" sldId="292"/>
            <ac:spMk id="19" creationId="{46338689-8BEA-F17C-1933-F97BDE0B3C31}"/>
          </ac:spMkLst>
        </pc:spChg>
        <pc:spChg chg="add mod">
          <ac:chgData name="Yash Agrawal" userId="5bab7a176addc8d5" providerId="LiveId" clId="{F4A92CEA-052D-4074-AA57-C48E050FABDC}" dt="2025-01-05T08:16:45.308" v="247" actId="1076"/>
          <ac:spMkLst>
            <pc:docMk/>
            <pc:sldMk cId="3929682448" sldId="292"/>
            <ac:spMk id="20" creationId="{109346FC-3C7E-98D6-55A2-A56EE3D40E05}"/>
          </ac:spMkLst>
        </pc:spChg>
        <pc:spChg chg="add mod">
          <ac:chgData name="Yash Agrawal" userId="5bab7a176addc8d5" providerId="LiveId" clId="{F4A92CEA-052D-4074-AA57-C48E050FABDC}" dt="2025-01-05T08:10:10.662" v="200" actId="14100"/>
          <ac:spMkLst>
            <pc:docMk/>
            <pc:sldMk cId="3929682448" sldId="292"/>
            <ac:spMk id="21" creationId="{34E84BC8-05CD-1ED6-0982-22EF8667BA20}"/>
          </ac:spMkLst>
        </pc:spChg>
        <pc:spChg chg="add mod">
          <ac:chgData name="Yash Agrawal" userId="5bab7a176addc8d5" providerId="LiveId" clId="{F4A92CEA-052D-4074-AA57-C48E050FABDC}" dt="2025-01-05T08:09:21.851" v="176" actId="20577"/>
          <ac:spMkLst>
            <pc:docMk/>
            <pc:sldMk cId="3929682448" sldId="292"/>
            <ac:spMk id="22" creationId="{9409F551-96DC-3AD0-303A-500F879B3425}"/>
          </ac:spMkLst>
        </pc:spChg>
        <pc:spChg chg="add mod">
          <ac:chgData name="Yash Agrawal" userId="5bab7a176addc8d5" providerId="LiveId" clId="{F4A92CEA-052D-4074-AA57-C48E050FABDC}" dt="2025-01-05T08:10:28.458" v="202" actId="1076"/>
          <ac:spMkLst>
            <pc:docMk/>
            <pc:sldMk cId="3929682448" sldId="292"/>
            <ac:spMk id="23" creationId="{98B80229-B963-697D-D482-EC90CA762655}"/>
          </ac:spMkLst>
        </pc:spChg>
        <pc:spChg chg="add mod">
          <ac:chgData name="Yash Agrawal" userId="5bab7a176addc8d5" providerId="LiveId" clId="{F4A92CEA-052D-4074-AA57-C48E050FABDC}" dt="2025-01-05T08:10:40.580" v="204" actId="1076"/>
          <ac:spMkLst>
            <pc:docMk/>
            <pc:sldMk cId="3929682448" sldId="292"/>
            <ac:spMk id="24" creationId="{F312422B-33C1-022A-B8F9-F94AD265DE96}"/>
          </ac:spMkLst>
        </pc:spChg>
        <pc:spChg chg="add mod">
          <ac:chgData name="Yash Agrawal" userId="5bab7a176addc8d5" providerId="LiveId" clId="{F4A92CEA-052D-4074-AA57-C48E050FABDC}" dt="2025-01-05T08:12:39.745" v="208" actId="1076"/>
          <ac:spMkLst>
            <pc:docMk/>
            <pc:sldMk cId="3929682448" sldId="292"/>
            <ac:spMk id="25" creationId="{8C9780B9-F7FC-334C-5A6A-0678997C7912}"/>
          </ac:spMkLst>
        </pc:spChg>
        <pc:spChg chg="add mod">
          <ac:chgData name="Yash Agrawal" userId="5bab7a176addc8d5" providerId="LiveId" clId="{F4A92CEA-052D-4074-AA57-C48E050FABDC}" dt="2025-01-05T08:16:30.414" v="245" actId="1076"/>
          <ac:spMkLst>
            <pc:docMk/>
            <pc:sldMk cId="3929682448" sldId="292"/>
            <ac:spMk id="26" creationId="{1BBFA1F3-053A-3586-6C2C-E6BD986C2D15}"/>
          </ac:spMkLst>
        </pc:spChg>
        <pc:spChg chg="add mod">
          <ac:chgData name="Yash Agrawal" userId="5bab7a176addc8d5" providerId="LiveId" clId="{F4A92CEA-052D-4074-AA57-C48E050FABDC}" dt="2025-01-05T08:13:39.370" v="224" actId="20577"/>
          <ac:spMkLst>
            <pc:docMk/>
            <pc:sldMk cId="3929682448" sldId="292"/>
            <ac:spMk id="27" creationId="{2AF0459B-7F45-B109-79B4-89D4E4D3BA6F}"/>
          </ac:spMkLst>
        </pc:spChg>
        <pc:spChg chg="add mod">
          <ac:chgData name="Yash Agrawal" userId="5bab7a176addc8d5" providerId="LiveId" clId="{F4A92CEA-052D-4074-AA57-C48E050FABDC}" dt="2025-01-05T08:13:45.933" v="226" actId="20577"/>
          <ac:spMkLst>
            <pc:docMk/>
            <pc:sldMk cId="3929682448" sldId="292"/>
            <ac:spMk id="28" creationId="{3464C821-886F-2081-CFF2-1CCDE9CCF3E0}"/>
          </ac:spMkLst>
        </pc:spChg>
        <pc:inkChg chg="add del">
          <ac:chgData name="Yash Agrawal" userId="5bab7a176addc8d5" providerId="LiveId" clId="{F4A92CEA-052D-4074-AA57-C48E050FABDC}" dt="2025-01-05T08:14:31.130" v="228" actId="9405"/>
          <ac:inkMkLst>
            <pc:docMk/>
            <pc:sldMk cId="3929682448" sldId="292"/>
            <ac:inkMk id="29" creationId="{9095E4A8-31F8-440E-E48B-A3551348CFEE}"/>
          </ac:inkMkLst>
        </pc:inkChg>
        <pc:inkChg chg="add del">
          <ac:chgData name="Yash Agrawal" userId="5bab7a176addc8d5" providerId="LiveId" clId="{F4A92CEA-052D-4074-AA57-C48E050FABDC}" dt="2025-01-05T08:14:46.711" v="232" actId="9405"/>
          <ac:inkMkLst>
            <pc:docMk/>
            <pc:sldMk cId="3929682448" sldId="292"/>
            <ac:inkMk id="30" creationId="{858ABC7E-D81E-F8EC-EFAF-800658B85B52}"/>
          </ac:inkMkLst>
        </pc:inkChg>
        <pc:inkChg chg="add">
          <ac:chgData name="Yash Agrawal" userId="5bab7a176addc8d5" providerId="LiveId" clId="{F4A92CEA-052D-4074-AA57-C48E050FABDC}" dt="2025-01-05T08:14:44.919" v="230"/>
          <ac:inkMkLst>
            <pc:docMk/>
            <pc:sldMk cId="3929682448" sldId="292"/>
            <ac:inkMk id="31" creationId="{E3ECC0A7-B81A-974D-0E09-753641869FF7}"/>
          </ac:inkMkLst>
        </pc:inkChg>
        <pc:inkChg chg="add del">
          <ac:chgData name="Yash Agrawal" userId="5bab7a176addc8d5" providerId="LiveId" clId="{F4A92CEA-052D-4074-AA57-C48E050FABDC}" dt="2025-01-05T08:15:19.617" v="234" actId="9405"/>
          <ac:inkMkLst>
            <pc:docMk/>
            <pc:sldMk cId="3929682448" sldId="292"/>
            <ac:inkMk id="32" creationId="{EAAA9493-9E40-0A88-0A97-5FE6C278E5FA}"/>
          </ac:inkMkLst>
        </pc:inkChg>
        <pc:cxnChg chg="add mod">
          <ac:chgData name="Yash Agrawal" userId="5bab7a176addc8d5" providerId="LiveId" clId="{F4A92CEA-052D-4074-AA57-C48E050FABDC}" dt="2025-01-05T08:05:13.291" v="112" actId="1076"/>
          <ac:cxnSpMkLst>
            <pc:docMk/>
            <pc:sldMk cId="3929682448" sldId="292"/>
            <ac:cxnSpMk id="7" creationId="{238355F7-8233-A1CD-50C8-EA9C67B164F4}"/>
          </ac:cxnSpMkLst>
        </pc:cxnChg>
        <pc:cxnChg chg="add mod">
          <ac:chgData name="Yash Agrawal" userId="5bab7a176addc8d5" providerId="LiveId" clId="{F4A92CEA-052D-4074-AA57-C48E050FABDC}" dt="2025-01-05T08:05:13.291" v="112" actId="1076"/>
          <ac:cxnSpMkLst>
            <pc:docMk/>
            <pc:sldMk cId="3929682448" sldId="292"/>
            <ac:cxnSpMk id="10" creationId="{8343015E-A12E-4C9F-7271-83A9A709951B}"/>
          </ac:cxnSpMkLst>
        </pc:cxnChg>
      </pc:sldChg>
    </pc:docChg>
  </pc:docChgLst>
  <pc:docChgLst>
    <pc:chgData name="Yash Agrawal" userId="5bab7a176addc8d5" providerId="LiveId" clId="{78A29482-14A8-49ED-8777-C08BC0F13FA6}"/>
    <pc:docChg chg="undo custSel addSld modSld">
      <pc:chgData name="Yash Agrawal" userId="5bab7a176addc8d5" providerId="LiveId" clId="{78A29482-14A8-49ED-8777-C08BC0F13FA6}" dt="2024-12-13T20:54:49.732" v="1728" actId="207"/>
      <pc:docMkLst>
        <pc:docMk/>
      </pc:docMkLst>
      <pc:sldChg chg="modSp mod">
        <pc:chgData name="Yash Agrawal" userId="5bab7a176addc8d5" providerId="LiveId" clId="{78A29482-14A8-49ED-8777-C08BC0F13FA6}" dt="2024-12-13T20:51:50.364" v="1711" actId="20577"/>
        <pc:sldMkLst>
          <pc:docMk/>
          <pc:sldMk cId="2306583281" sldId="281"/>
        </pc:sldMkLst>
        <pc:spChg chg="mod">
          <ac:chgData name="Yash Agrawal" userId="5bab7a176addc8d5" providerId="LiveId" clId="{78A29482-14A8-49ED-8777-C08BC0F13FA6}" dt="2024-12-13T20:51:50.364" v="1711" actId="20577"/>
          <ac:spMkLst>
            <pc:docMk/>
            <pc:sldMk cId="2306583281" sldId="281"/>
            <ac:spMk id="4" creationId="{A873761C-0444-F6CB-7C04-E23D7C7C3931}"/>
          </ac:spMkLst>
        </pc:spChg>
      </pc:sldChg>
      <pc:sldChg chg="modSp mod">
        <pc:chgData name="Yash Agrawal" userId="5bab7a176addc8d5" providerId="LiveId" clId="{78A29482-14A8-49ED-8777-C08BC0F13FA6}" dt="2024-12-13T20:49:17.595" v="1709" actId="12"/>
        <pc:sldMkLst>
          <pc:docMk/>
          <pc:sldMk cId="3909567147" sldId="282"/>
        </pc:sldMkLst>
        <pc:spChg chg="mod">
          <ac:chgData name="Yash Agrawal" userId="5bab7a176addc8d5" providerId="LiveId" clId="{78A29482-14A8-49ED-8777-C08BC0F13FA6}" dt="2024-12-13T20:49:17.595" v="1709" actId="12"/>
          <ac:spMkLst>
            <pc:docMk/>
            <pc:sldMk cId="3909567147" sldId="282"/>
            <ac:spMk id="3" creationId="{FF50C076-517D-1195-CAA3-C6E455653502}"/>
          </ac:spMkLst>
        </pc:spChg>
      </pc:sldChg>
      <pc:sldChg chg="modSp new mod">
        <pc:chgData name="Yash Agrawal" userId="5bab7a176addc8d5" providerId="LiveId" clId="{78A29482-14A8-49ED-8777-C08BC0F13FA6}" dt="2024-12-13T20:18:17.108" v="268" actId="14"/>
        <pc:sldMkLst>
          <pc:docMk/>
          <pc:sldMk cId="781615336" sldId="287"/>
        </pc:sldMkLst>
        <pc:spChg chg="mod">
          <ac:chgData name="Yash Agrawal" userId="5bab7a176addc8d5" providerId="LiveId" clId="{78A29482-14A8-49ED-8777-C08BC0F13FA6}" dt="2024-12-13T20:11:24.612" v="1"/>
          <ac:spMkLst>
            <pc:docMk/>
            <pc:sldMk cId="781615336" sldId="287"/>
            <ac:spMk id="2" creationId="{554409A9-A5AE-12F3-C3B8-067C2C46C6D2}"/>
          </ac:spMkLst>
        </pc:spChg>
        <pc:spChg chg="mod">
          <ac:chgData name="Yash Agrawal" userId="5bab7a176addc8d5" providerId="LiveId" clId="{78A29482-14A8-49ED-8777-C08BC0F13FA6}" dt="2024-12-13T20:18:17.108" v="268" actId="14"/>
          <ac:spMkLst>
            <pc:docMk/>
            <pc:sldMk cId="781615336" sldId="287"/>
            <ac:spMk id="3" creationId="{10D6B673-0CD3-A24E-3A65-1228034AF212}"/>
          </ac:spMkLst>
        </pc:spChg>
      </pc:sldChg>
      <pc:sldChg chg="addSp delSp modSp new mod setBg addAnim delAnim">
        <pc:chgData name="Yash Agrawal" userId="5bab7a176addc8d5" providerId="LiveId" clId="{78A29482-14A8-49ED-8777-C08BC0F13FA6}" dt="2024-12-13T20:20:54.085" v="286" actId="1076"/>
        <pc:sldMkLst>
          <pc:docMk/>
          <pc:sldMk cId="4088618167" sldId="288"/>
        </pc:sldMkLst>
        <pc:spChg chg="mod ord">
          <ac:chgData name="Yash Agrawal" userId="5bab7a176addc8d5" providerId="LiveId" clId="{78A29482-14A8-49ED-8777-C08BC0F13FA6}" dt="2024-12-13T20:19:50.660" v="278" actId="26606"/>
          <ac:spMkLst>
            <pc:docMk/>
            <pc:sldMk cId="4088618167" sldId="288"/>
            <ac:spMk id="2" creationId="{DDA4BC8F-0C2E-204F-05C9-E1BB1A8F7705}"/>
          </ac:spMkLst>
        </pc:spChg>
        <pc:spChg chg="add del">
          <ac:chgData name="Yash Agrawal" userId="5bab7a176addc8d5" providerId="LiveId" clId="{78A29482-14A8-49ED-8777-C08BC0F13FA6}" dt="2024-12-13T20:19:03.792" v="270" actId="22"/>
          <ac:spMkLst>
            <pc:docMk/>
            <pc:sldMk cId="4088618167" sldId="288"/>
            <ac:spMk id="4" creationId="{47CA1999-4735-D252-857E-DC8187DAF713}"/>
          </ac:spMkLst>
        </pc:spChg>
        <pc:spChg chg="add mod">
          <ac:chgData name="Yash Agrawal" userId="5bab7a176addc8d5" providerId="LiveId" clId="{78A29482-14A8-49ED-8777-C08BC0F13FA6}" dt="2024-12-13T20:20:43.180" v="283" actId="1076"/>
          <ac:spMkLst>
            <pc:docMk/>
            <pc:sldMk cId="4088618167" sldId="288"/>
            <ac:spMk id="6" creationId="{A0427827-E7A1-E009-83A7-9D9247228E34}"/>
          </ac:spMkLst>
        </pc:spChg>
        <pc:spChg chg="add del">
          <ac:chgData name="Yash Agrawal" userId="5bab7a176addc8d5" providerId="LiveId" clId="{78A29482-14A8-49ED-8777-C08BC0F13FA6}" dt="2024-12-13T20:19:50.622" v="277" actId="26606"/>
          <ac:spMkLst>
            <pc:docMk/>
            <pc:sldMk cId="4088618167" sldId="288"/>
            <ac:spMk id="14" creationId="{670D6F2B-93AF-47D6-9378-5E54BE0AC69F}"/>
          </ac:spMkLst>
        </pc:spChg>
        <pc:spChg chg="add del">
          <ac:chgData name="Yash Agrawal" userId="5bab7a176addc8d5" providerId="LiveId" clId="{78A29482-14A8-49ED-8777-C08BC0F13FA6}" dt="2024-12-13T20:19:50.622" v="277" actId="26606"/>
          <ac:spMkLst>
            <pc:docMk/>
            <pc:sldMk cId="4088618167" sldId="288"/>
            <ac:spMk id="16" creationId="{2D529E20-662F-4915-ACD7-970C026FDB7F}"/>
          </ac:spMkLst>
        </pc:spChg>
        <pc:spChg chg="add del">
          <ac:chgData name="Yash Agrawal" userId="5bab7a176addc8d5" providerId="LiveId" clId="{78A29482-14A8-49ED-8777-C08BC0F13FA6}" dt="2024-12-13T20:19:50.622" v="277" actId="26606"/>
          <ac:spMkLst>
            <pc:docMk/>
            <pc:sldMk cId="4088618167" sldId="288"/>
            <ac:spMk id="18" creationId="{1AD5EB79-7F9A-4BBC-92A5-188382CBA1B6}"/>
          </ac:spMkLst>
        </pc:spChg>
        <pc:spChg chg="add del">
          <ac:chgData name="Yash Agrawal" userId="5bab7a176addc8d5" providerId="LiveId" clId="{78A29482-14A8-49ED-8777-C08BC0F13FA6}" dt="2024-12-13T20:19:50.622" v="277" actId="26606"/>
          <ac:spMkLst>
            <pc:docMk/>
            <pc:sldMk cId="4088618167" sldId="288"/>
            <ac:spMk id="20" creationId="{B9B8A17F-DC3A-4D9A-AA53-9BFB894CD7BA}"/>
          </ac:spMkLst>
        </pc:spChg>
        <pc:spChg chg="add">
          <ac:chgData name="Yash Agrawal" userId="5bab7a176addc8d5" providerId="LiveId" clId="{78A29482-14A8-49ED-8777-C08BC0F13FA6}" dt="2024-12-13T20:19:50.660" v="278" actId="26606"/>
          <ac:spMkLst>
            <pc:docMk/>
            <pc:sldMk cId="4088618167" sldId="288"/>
            <ac:spMk id="25" creationId="{B8144315-1C5A-4185-A952-25D98D303D46}"/>
          </ac:spMkLst>
        </pc:spChg>
        <pc:grpChg chg="add del">
          <ac:chgData name="Yash Agrawal" userId="5bab7a176addc8d5" providerId="LiveId" clId="{78A29482-14A8-49ED-8777-C08BC0F13FA6}" dt="2024-12-13T20:19:50.622" v="277" actId="26606"/>
          <ac:grpSpMkLst>
            <pc:docMk/>
            <pc:sldMk cId="4088618167" sldId="288"/>
            <ac:grpSpMk id="10" creationId="{6503EB0F-2257-4A3E-A73B-E1DE769B459F}"/>
          </ac:grpSpMkLst>
        </pc:grpChg>
        <pc:grpChg chg="add">
          <ac:chgData name="Yash Agrawal" userId="5bab7a176addc8d5" providerId="LiveId" clId="{78A29482-14A8-49ED-8777-C08BC0F13FA6}" dt="2024-12-13T20:19:50.660" v="278" actId="26606"/>
          <ac:grpSpMkLst>
            <pc:docMk/>
            <pc:sldMk cId="4088618167" sldId="288"/>
            <ac:grpSpMk id="22" creationId="{4091D54B-59AB-4A5E-8E9E-0421BD66D4FB}"/>
          </ac:grpSpMkLst>
        </pc:grpChg>
        <pc:grpChg chg="add">
          <ac:chgData name="Yash Agrawal" userId="5bab7a176addc8d5" providerId="LiveId" clId="{78A29482-14A8-49ED-8777-C08BC0F13FA6}" dt="2024-12-13T20:19:50.660" v="278" actId="26606"/>
          <ac:grpSpMkLst>
            <pc:docMk/>
            <pc:sldMk cId="4088618167" sldId="288"/>
            <ac:grpSpMk id="26" creationId="{F41F5BDA-0140-462B-933C-538752EEADC3}"/>
          </ac:grpSpMkLst>
        </pc:grpChg>
        <pc:picChg chg="add mod">
          <ac:chgData name="Yash Agrawal" userId="5bab7a176addc8d5" providerId="LiveId" clId="{78A29482-14A8-49ED-8777-C08BC0F13FA6}" dt="2024-12-13T20:20:54.085" v="286" actId="1076"/>
          <ac:picMkLst>
            <pc:docMk/>
            <pc:sldMk cId="4088618167" sldId="288"/>
            <ac:picMk id="5" creationId="{5D36765B-6B8D-72CC-16D5-6E289D52DFF9}"/>
          </ac:picMkLst>
        </pc:picChg>
      </pc:sldChg>
      <pc:sldChg chg="addSp modSp new mod">
        <pc:chgData name="Yash Agrawal" userId="5bab7a176addc8d5" providerId="LiveId" clId="{78A29482-14A8-49ED-8777-C08BC0F13FA6}" dt="2024-12-13T20:43:41.672" v="1553" actId="20577"/>
        <pc:sldMkLst>
          <pc:docMk/>
          <pc:sldMk cId="3536546375" sldId="289"/>
        </pc:sldMkLst>
        <pc:spChg chg="mod">
          <ac:chgData name="Yash Agrawal" userId="5bab7a176addc8d5" providerId="LiveId" clId="{78A29482-14A8-49ED-8777-C08BC0F13FA6}" dt="2024-12-13T20:21:29.918" v="288"/>
          <ac:spMkLst>
            <pc:docMk/>
            <pc:sldMk cId="3536546375" sldId="289"/>
            <ac:spMk id="2" creationId="{BAFF527D-26D5-F946-7D71-7B7732DD3534}"/>
          </ac:spMkLst>
        </pc:spChg>
        <pc:spChg chg="mod">
          <ac:chgData name="Yash Agrawal" userId="5bab7a176addc8d5" providerId="LiveId" clId="{78A29482-14A8-49ED-8777-C08BC0F13FA6}" dt="2024-12-13T20:43:41.672" v="1553" actId="20577"/>
          <ac:spMkLst>
            <pc:docMk/>
            <pc:sldMk cId="3536546375" sldId="289"/>
            <ac:spMk id="3" creationId="{543710FB-DBF1-5182-03EE-B1E748DB6F33}"/>
          </ac:spMkLst>
        </pc:spChg>
        <pc:spChg chg="add">
          <ac:chgData name="Yash Agrawal" userId="5bab7a176addc8d5" providerId="LiveId" clId="{78A29482-14A8-49ED-8777-C08BC0F13FA6}" dt="2024-12-13T20:22:34.832" v="302"/>
          <ac:spMkLst>
            <pc:docMk/>
            <pc:sldMk cId="3536546375" sldId="289"/>
            <ac:spMk id="4" creationId="{61F17779-6B75-45F5-1F07-645A0BEB6BAC}"/>
          </ac:spMkLst>
        </pc:spChg>
        <pc:spChg chg="add">
          <ac:chgData name="Yash Agrawal" userId="5bab7a176addc8d5" providerId="LiveId" clId="{78A29482-14A8-49ED-8777-C08BC0F13FA6}" dt="2024-12-13T20:22:45.198" v="303"/>
          <ac:spMkLst>
            <pc:docMk/>
            <pc:sldMk cId="3536546375" sldId="289"/>
            <ac:spMk id="5" creationId="{C0E7BDB3-3429-0E66-AF15-2834AB765925}"/>
          </ac:spMkLst>
        </pc:spChg>
        <pc:spChg chg="add mod">
          <ac:chgData name="Yash Agrawal" userId="5bab7a176addc8d5" providerId="LiveId" clId="{78A29482-14A8-49ED-8777-C08BC0F13FA6}" dt="2024-12-13T20:22:49.114" v="305"/>
          <ac:spMkLst>
            <pc:docMk/>
            <pc:sldMk cId="3536546375" sldId="289"/>
            <ac:spMk id="6" creationId="{C38377AA-6ED0-6C18-20AC-F5F10AA8763F}"/>
          </ac:spMkLst>
        </pc:spChg>
        <pc:spChg chg="add">
          <ac:chgData name="Yash Agrawal" userId="5bab7a176addc8d5" providerId="LiveId" clId="{78A29482-14A8-49ED-8777-C08BC0F13FA6}" dt="2024-12-13T20:22:56.378" v="308"/>
          <ac:spMkLst>
            <pc:docMk/>
            <pc:sldMk cId="3536546375" sldId="289"/>
            <ac:spMk id="7" creationId="{5A4AED21-C760-C8DC-F143-2ED32B4B688D}"/>
          </ac:spMkLst>
        </pc:spChg>
        <pc:spChg chg="add">
          <ac:chgData name="Yash Agrawal" userId="5bab7a176addc8d5" providerId="LiveId" clId="{78A29482-14A8-49ED-8777-C08BC0F13FA6}" dt="2024-12-13T20:26:30.549" v="539"/>
          <ac:spMkLst>
            <pc:docMk/>
            <pc:sldMk cId="3536546375" sldId="289"/>
            <ac:spMk id="8" creationId="{48162CCC-0240-7AAE-B4B5-DECD29654AE7}"/>
          </ac:spMkLst>
        </pc:spChg>
      </pc:sldChg>
      <pc:sldChg chg="modSp new mod">
        <pc:chgData name="Yash Agrawal" userId="5bab7a176addc8d5" providerId="LiveId" clId="{78A29482-14A8-49ED-8777-C08BC0F13FA6}" dt="2024-12-13T20:54:49.732" v="1728" actId="207"/>
        <pc:sldMkLst>
          <pc:docMk/>
          <pc:sldMk cId="1663287100" sldId="290"/>
        </pc:sldMkLst>
        <pc:spChg chg="mod">
          <ac:chgData name="Yash Agrawal" userId="5bab7a176addc8d5" providerId="LiveId" clId="{78A29482-14A8-49ED-8777-C08BC0F13FA6}" dt="2024-12-13T20:40:10.883" v="1393" actId="20577"/>
          <ac:spMkLst>
            <pc:docMk/>
            <pc:sldMk cId="1663287100" sldId="290"/>
            <ac:spMk id="2" creationId="{99ADFF98-A4CD-27C4-A7A9-E9B92E70EA2B}"/>
          </ac:spMkLst>
        </pc:spChg>
        <pc:spChg chg="mod">
          <ac:chgData name="Yash Agrawal" userId="5bab7a176addc8d5" providerId="LiveId" clId="{78A29482-14A8-49ED-8777-C08BC0F13FA6}" dt="2024-12-13T20:54:49.732" v="1728" actId="207"/>
          <ac:spMkLst>
            <pc:docMk/>
            <pc:sldMk cId="1663287100" sldId="290"/>
            <ac:spMk id="3" creationId="{E74B007D-BF61-1868-B632-F5F3D45D2B94}"/>
          </ac:spMkLst>
        </pc:spChg>
      </pc:sldChg>
      <pc:sldChg chg="modSp new mod">
        <pc:chgData name="Yash Agrawal" userId="5bab7a176addc8d5" providerId="LiveId" clId="{78A29482-14A8-49ED-8777-C08BC0F13FA6}" dt="2024-12-13T20:47:51.680" v="1682"/>
        <pc:sldMkLst>
          <pc:docMk/>
          <pc:sldMk cId="3363915301" sldId="291"/>
        </pc:sldMkLst>
        <pc:spChg chg="mod">
          <ac:chgData name="Yash Agrawal" userId="5bab7a176addc8d5" providerId="LiveId" clId="{78A29482-14A8-49ED-8777-C08BC0F13FA6}" dt="2024-12-13T20:46:09.202" v="1588" actId="20577"/>
          <ac:spMkLst>
            <pc:docMk/>
            <pc:sldMk cId="3363915301" sldId="291"/>
            <ac:spMk id="2" creationId="{98D5CE22-26C3-6171-1EC9-E0779FAE002B}"/>
          </ac:spMkLst>
        </pc:spChg>
        <pc:spChg chg="mod">
          <ac:chgData name="Yash Agrawal" userId="5bab7a176addc8d5" providerId="LiveId" clId="{78A29482-14A8-49ED-8777-C08BC0F13FA6}" dt="2024-12-13T20:47:51.680" v="1682"/>
          <ac:spMkLst>
            <pc:docMk/>
            <pc:sldMk cId="3363915301" sldId="291"/>
            <ac:spMk id="3" creationId="{BE6B064A-F501-7835-6B2B-C387BF1BA369}"/>
          </ac:spMkLst>
        </pc:spChg>
      </pc:sldChg>
    </pc:docChg>
  </pc:docChgLst>
</pc:chgInfo>
</file>

<file path=ppt/media/image1.jpe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1/5/2025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4" y="2099733"/>
            <a:ext cx="8827245" cy="2677648"/>
          </a:xfrm>
        </p:spPr>
        <p:txBody>
          <a:bodyPr>
            <a:normAutofit/>
          </a:bodyPr>
          <a:lstStyle/>
          <a:p>
            <a:r>
              <a:rPr lang="en-IN"/>
              <a:t>Intrusion Detection System for DDoS Attacks</a:t>
            </a:r>
            <a:endParaRPr lang="en-US" dirty="0">
              <a:solidFill>
                <a:srgbClr val="FFFFFF"/>
              </a:solidFill>
            </a:endParaRP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1154954" y="4988183"/>
            <a:ext cx="3043822" cy="1184881"/>
          </a:xfrm>
        </p:spPr>
        <p:txBody>
          <a:bodyPr>
            <a:normAutofit/>
          </a:bodyPr>
          <a:lstStyle/>
          <a:p>
            <a:r>
              <a:rPr lang="en-US" dirty="0">
                <a:solidFill>
                  <a:srgbClr val="FFFFFF"/>
                </a:solidFill>
              </a:rPr>
              <a:t>Submitted By:</a:t>
            </a:r>
          </a:p>
          <a:p>
            <a:r>
              <a:rPr lang="en-US" dirty="0">
                <a:solidFill>
                  <a:srgbClr val="FFFFFF"/>
                </a:solidFill>
              </a:rPr>
              <a:t>Name: XYZ</a:t>
            </a:r>
          </a:p>
          <a:p>
            <a:r>
              <a:rPr lang="en-US" dirty="0">
                <a:solidFill>
                  <a:srgbClr val="FFFFFF"/>
                </a:solidFill>
              </a:rPr>
              <a:t>University Roll: 00000</a:t>
            </a:r>
          </a:p>
          <a:p>
            <a:endParaRPr lang="en-US" dirty="0">
              <a:solidFill>
                <a:srgbClr val="FFFFFF"/>
              </a:solidFill>
            </a:endParaRP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 name="TextBox 3">
            <a:extLst>
              <a:ext uri="{FF2B5EF4-FFF2-40B4-BE49-F238E27FC236}">
                <a16:creationId xmlns:a16="http://schemas.microsoft.com/office/drawing/2014/main" id="{A873761C-0444-F6CB-7C04-E23D7C7C3931}"/>
              </a:ext>
            </a:extLst>
          </p:cNvPr>
          <p:cNvSpPr txBox="1"/>
          <p:nvPr/>
        </p:nvSpPr>
        <p:spPr>
          <a:xfrm>
            <a:off x="5857712" y="4988183"/>
            <a:ext cx="3804247" cy="1200329"/>
          </a:xfrm>
          <a:prstGeom prst="rect">
            <a:avLst/>
          </a:prstGeom>
          <a:noFill/>
        </p:spPr>
        <p:txBody>
          <a:bodyPr wrap="none" rtlCol="0">
            <a:spAutoFit/>
          </a:bodyPr>
          <a:lstStyle/>
          <a:p>
            <a:r>
              <a:rPr lang="en-IN" dirty="0">
                <a:solidFill>
                  <a:schemeClr val="bg1"/>
                </a:solidFill>
              </a:rPr>
              <a:t>GUIDE: ABCDEF</a:t>
            </a:r>
          </a:p>
          <a:p>
            <a:r>
              <a:rPr lang="en-IN" dirty="0">
                <a:solidFill>
                  <a:schemeClr val="bg1"/>
                </a:solidFill>
              </a:rPr>
              <a:t>		(ASSISTANT PROFESSOR)</a:t>
            </a:r>
          </a:p>
          <a:p>
            <a:endParaRPr lang="en-IN" dirty="0">
              <a:solidFill>
                <a:schemeClr val="bg1"/>
              </a:solidFill>
            </a:endParaRPr>
          </a:p>
          <a:p>
            <a:r>
              <a:rPr lang="en-IN" dirty="0">
                <a:solidFill>
                  <a:schemeClr val="bg1"/>
                </a:solidFill>
              </a:rPr>
              <a:t>TEAM ID: G00</a:t>
            </a:r>
          </a:p>
        </p:txBody>
      </p:sp>
    </p:spTree>
    <p:extLst>
      <p:ext uri="{BB962C8B-B14F-4D97-AF65-F5344CB8AC3E}">
        <p14:creationId xmlns:p14="http://schemas.microsoft.com/office/powerpoint/2010/main" val="2306583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DFF98-A4CD-27C4-A7A9-E9B92E70EA2B}"/>
              </a:ext>
            </a:extLst>
          </p:cNvPr>
          <p:cNvSpPr>
            <a:spLocks noGrp="1"/>
          </p:cNvSpPr>
          <p:nvPr>
            <p:ph type="title"/>
          </p:nvPr>
        </p:nvSpPr>
        <p:spPr/>
        <p:txBody>
          <a:bodyPr/>
          <a:lstStyle/>
          <a:p>
            <a:r>
              <a:rPr lang="en-IN" dirty="0"/>
              <a:t>Data Sets and Data Pre-processing</a:t>
            </a:r>
          </a:p>
        </p:txBody>
      </p:sp>
      <p:sp>
        <p:nvSpPr>
          <p:cNvPr id="3" name="Content Placeholder 2">
            <a:extLst>
              <a:ext uri="{FF2B5EF4-FFF2-40B4-BE49-F238E27FC236}">
                <a16:creationId xmlns:a16="http://schemas.microsoft.com/office/drawing/2014/main" id="{E74B007D-BF61-1868-B632-F5F3D45D2B94}"/>
              </a:ext>
            </a:extLst>
          </p:cNvPr>
          <p:cNvSpPr>
            <a:spLocks noGrp="1"/>
          </p:cNvSpPr>
          <p:nvPr>
            <p:ph idx="1"/>
          </p:nvPr>
        </p:nvSpPr>
        <p:spPr>
          <a:xfrm>
            <a:off x="1154954" y="2603499"/>
            <a:ext cx="8825659" cy="3918599"/>
          </a:xfrm>
        </p:spPr>
        <p:txBody>
          <a:bodyPr>
            <a:normAutofit/>
          </a:bodyPr>
          <a:lstStyle/>
          <a:p>
            <a:r>
              <a:rPr lang="en-IN" dirty="0"/>
              <a:t>Data Sets:</a:t>
            </a:r>
          </a:p>
          <a:p>
            <a:pPr lvl="1">
              <a:buFont typeface="Arial" panose="020B0604020202020204" pitchFamily="34" charset="0"/>
              <a:buChar char="•"/>
            </a:pPr>
            <a:r>
              <a:rPr lang="en-IN" dirty="0"/>
              <a:t>Utilized public available datasets such as the </a:t>
            </a:r>
            <a:r>
              <a:rPr lang="en-IN" cap="all" dirty="0" err="1">
                <a:solidFill>
                  <a:schemeClr val="tx1"/>
                </a:solidFill>
                <a:latin typeface="Roboto" panose="02000000000000000000" pitchFamily="2" charset="0"/>
              </a:rPr>
              <a:t>Ddos</a:t>
            </a:r>
            <a:r>
              <a:rPr lang="en-IN" cap="all" dirty="0">
                <a:solidFill>
                  <a:schemeClr val="tx1"/>
                </a:solidFill>
                <a:latin typeface="Roboto" panose="02000000000000000000" pitchFamily="2" charset="0"/>
              </a:rPr>
              <a:t> SDN</a:t>
            </a:r>
            <a:r>
              <a:rPr lang="en-IN" b="0" i="0" cap="all" dirty="0">
                <a:solidFill>
                  <a:srgbClr val="E37222"/>
                </a:solidFill>
                <a:effectLst/>
                <a:latin typeface="Roboto" panose="02000000000000000000" pitchFamily="2" charset="0"/>
              </a:rPr>
              <a:t> </a:t>
            </a:r>
            <a:r>
              <a:rPr lang="en-IN" dirty="0"/>
              <a:t>dataset, which includes labelled instances of normal and attack traffic from </a:t>
            </a:r>
            <a:r>
              <a:rPr lang="en-IN" dirty="0" err="1"/>
              <a:t>kaggle</a:t>
            </a:r>
            <a:r>
              <a:rPr lang="en-IN" dirty="0"/>
              <a:t>.</a:t>
            </a:r>
          </a:p>
          <a:p>
            <a:pPr lvl="1">
              <a:buFont typeface="Arial" panose="020B0604020202020204" pitchFamily="34" charset="0"/>
              <a:buChar char="•"/>
            </a:pPr>
            <a:r>
              <a:rPr lang="en-IN" dirty="0"/>
              <a:t>Collected additional data from simulated network environments to supplements to supplement the training data.</a:t>
            </a:r>
          </a:p>
          <a:p>
            <a:pPr lvl="1">
              <a:buFont typeface="Arial" panose="020B0604020202020204" pitchFamily="34" charset="0"/>
              <a:buChar char="•"/>
            </a:pPr>
            <a:r>
              <a:rPr lang="en-IN" dirty="0"/>
              <a:t>The data sets size is around </a:t>
            </a:r>
            <a:r>
              <a:rPr lang="en-IN" b="0" i="0" dirty="0">
                <a:solidFill>
                  <a:schemeClr val="tx1"/>
                </a:solidFill>
                <a:effectLst/>
                <a:latin typeface="Segoe WPC"/>
              </a:rPr>
              <a:t>104345 rows × 23 columns.</a:t>
            </a:r>
            <a:endParaRPr lang="en-IN" dirty="0">
              <a:solidFill>
                <a:schemeClr val="tx1"/>
              </a:solidFill>
            </a:endParaRPr>
          </a:p>
          <a:p>
            <a:r>
              <a:rPr lang="en-IN" dirty="0"/>
              <a:t>Data Pre-processing</a:t>
            </a:r>
          </a:p>
          <a:p>
            <a:pPr lvl="1">
              <a:buFont typeface="Arial" panose="020B0604020202020204" pitchFamily="34" charset="0"/>
              <a:buChar char="•"/>
            </a:pPr>
            <a:r>
              <a:rPr lang="en-IN" dirty="0"/>
              <a:t>Removed irrelevant features and handled missing values.</a:t>
            </a:r>
          </a:p>
          <a:p>
            <a:pPr lvl="1">
              <a:buFont typeface="Arial" panose="020B0604020202020204" pitchFamily="34" charset="0"/>
              <a:buChar char="•"/>
            </a:pPr>
            <a:r>
              <a:rPr lang="en-IN" dirty="0"/>
              <a:t>Normalized the data to ensure consistent input for the machine learning model.</a:t>
            </a:r>
          </a:p>
          <a:p>
            <a:pPr lvl="1">
              <a:buFont typeface="Arial" panose="020B0604020202020204" pitchFamily="34" charset="0"/>
              <a:buChar char="•"/>
            </a:pPr>
            <a:r>
              <a:rPr lang="en-IN" dirty="0"/>
              <a:t>Split the data into training and testing sets to evaluate model performance.</a:t>
            </a:r>
          </a:p>
        </p:txBody>
      </p:sp>
    </p:spTree>
    <p:extLst>
      <p:ext uri="{BB962C8B-B14F-4D97-AF65-F5344CB8AC3E}">
        <p14:creationId xmlns:p14="http://schemas.microsoft.com/office/powerpoint/2010/main" val="1663287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5CE22-26C3-6171-1EC9-E0779FAE002B}"/>
              </a:ext>
            </a:extLst>
          </p:cNvPr>
          <p:cNvSpPr>
            <a:spLocks noGrp="1"/>
          </p:cNvSpPr>
          <p:nvPr>
            <p:ph type="title"/>
          </p:nvPr>
        </p:nvSpPr>
        <p:spPr/>
        <p:txBody>
          <a:bodyPr/>
          <a:lstStyle/>
          <a:p>
            <a:r>
              <a:rPr lang="en-IN" dirty="0"/>
              <a:t>Discussion of Results</a:t>
            </a:r>
          </a:p>
        </p:txBody>
      </p:sp>
      <p:sp>
        <p:nvSpPr>
          <p:cNvPr id="3" name="Content Placeholder 2">
            <a:extLst>
              <a:ext uri="{FF2B5EF4-FFF2-40B4-BE49-F238E27FC236}">
                <a16:creationId xmlns:a16="http://schemas.microsoft.com/office/drawing/2014/main" id="{BE6B064A-F501-7835-6B2B-C387BF1BA369}"/>
              </a:ext>
            </a:extLst>
          </p:cNvPr>
          <p:cNvSpPr>
            <a:spLocks noGrp="1"/>
          </p:cNvSpPr>
          <p:nvPr>
            <p:ph idx="1"/>
          </p:nvPr>
        </p:nvSpPr>
        <p:spPr/>
        <p:txBody>
          <a:bodyPr/>
          <a:lstStyle/>
          <a:p>
            <a:r>
              <a:rPr lang="en-IN" dirty="0"/>
              <a:t>Analysis:</a:t>
            </a:r>
          </a:p>
          <a:p>
            <a:pPr lvl="1">
              <a:buFont typeface="Arial" panose="020B0604020202020204" pitchFamily="34" charset="0"/>
              <a:buChar char="•"/>
            </a:pPr>
            <a:r>
              <a:rPr lang="en-IN" dirty="0"/>
              <a:t>The model achieved an accuracy of 100% in detecting DDoS attacks on the test dataset.</a:t>
            </a:r>
          </a:p>
          <a:p>
            <a:pPr lvl="1">
              <a:buFont typeface="Arial" panose="020B0604020202020204" pitchFamily="34" charset="0"/>
              <a:buChar char="•"/>
            </a:pPr>
            <a:r>
              <a:rPr lang="en-IN" dirty="0"/>
              <a:t>False positive and false negative rates were minimized through parameter tuning and extensive testing.</a:t>
            </a:r>
          </a:p>
          <a:p>
            <a:r>
              <a:rPr lang="en-IN" dirty="0"/>
              <a:t>Comparison with Expected Outcomes:</a:t>
            </a:r>
          </a:p>
          <a:p>
            <a:pPr lvl="1">
              <a:buFont typeface="Arial" panose="020B0604020202020204" pitchFamily="34" charset="0"/>
              <a:buChar char="•"/>
            </a:pPr>
            <a:r>
              <a:rPr lang="en-IN" dirty="0"/>
              <a:t>The results met the project objectives, demonstrating the effectiveness of the IDS in real-time detection and mitigation of DDoS attacks.</a:t>
            </a:r>
          </a:p>
        </p:txBody>
      </p:sp>
    </p:spTree>
    <p:extLst>
      <p:ext uri="{BB962C8B-B14F-4D97-AF65-F5344CB8AC3E}">
        <p14:creationId xmlns:p14="http://schemas.microsoft.com/office/powerpoint/2010/main" val="3363915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404CAFF-C126-60A3-65BF-30CEC8F4FE77}"/>
              </a:ext>
            </a:extLst>
          </p:cNvPr>
          <p:cNvSpPr>
            <a:spLocks noGrp="1"/>
          </p:cNvSpPr>
          <p:nvPr>
            <p:ph type="title"/>
          </p:nvPr>
        </p:nvSpPr>
        <p:spPr/>
        <p:txBody>
          <a:bodyPr/>
          <a:lstStyle/>
          <a:p>
            <a:r>
              <a:rPr lang="en-IN" dirty="0"/>
              <a:t>Confusion Matrix</a:t>
            </a:r>
          </a:p>
        </p:txBody>
      </p:sp>
      <p:sp>
        <p:nvSpPr>
          <p:cNvPr id="5" name="Rectangle 4">
            <a:extLst>
              <a:ext uri="{FF2B5EF4-FFF2-40B4-BE49-F238E27FC236}">
                <a16:creationId xmlns:a16="http://schemas.microsoft.com/office/drawing/2014/main" id="{7172B75F-F8E9-5E4C-9781-39715965C42C}"/>
              </a:ext>
            </a:extLst>
          </p:cNvPr>
          <p:cNvSpPr/>
          <p:nvPr/>
        </p:nvSpPr>
        <p:spPr>
          <a:xfrm>
            <a:off x="3679849" y="3249925"/>
            <a:ext cx="4437783" cy="3122882"/>
          </a:xfrm>
          <a:prstGeom prst="rect">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IN"/>
          </a:p>
        </p:txBody>
      </p:sp>
      <p:cxnSp>
        <p:nvCxnSpPr>
          <p:cNvPr id="7" name="Straight Connector 6">
            <a:extLst>
              <a:ext uri="{FF2B5EF4-FFF2-40B4-BE49-F238E27FC236}">
                <a16:creationId xmlns:a16="http://schemas.microsoft.com/office/drawing/2014/main" id="{238355F7-8233-A1CD-50C8-EA9C67B164F4}"/>
              </a:ext>
            </a:extLst>
          </p:cNvPr>
          <p:cNvCxnSpPr>
            <a:cxnSpLocks/>
            <a:stCxn id="5" idx="0"/>
            <a:endCxn id="5" idx="2"/>
          </p:cNvCxnSpPr>
          <p:nvPr/>
        </p:nvCxnSpPr>
        <p:spPr>
          <a:xfrm>
            <a:off x="5898741" y="3249925"/>
            <a:ext cx="0" cy="3122882"/>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343015E-A12E-4C9F-7271-83A9A709951B}"/>
              </a:ext>
            </a:extLst>
          </p:cNvPr>
          <p:cNvCxnSpPr>
            <a:cxnSpLocks/>
            <a:stCxn id="5" idx="1"/>
            <a:endCxn id="5" idx="3"/>
          </p:cNvCxnSpPr>
          <p:nvPr/>
        </p:nvCxnSpPr>
        <p:spPr>
          <a:xfrm>
            <a:off x="3679849" y="4811366"/>
            <a:ext cx="4437783"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45DD176-7ECC-7615-FDA5-A76036FE634B}"/>
              </a:ext>
            </a:extLst>
          </p:cNvPr>
          <p:cNvSpPr txBox="1"/>
          <p:nvPr/>
        </p:nvSpPr>
        <p:spPr>
          <a:xfrm>
            <a:off x="4374937" y="3842054"/>
            <a:ext cx="828717" cy="369332"/>
          </a:xfrm>
          <a:prstGeom prst="rect">
            <a:avLst/>
          </a:prstGeom>
          <a:noFill/>
        </p:spPr>
        <p:txBody>
          <a:bodyPr wrap="square" rtlCol="0">
            <a:spAutoFit/>
          </a:bodyPr>
          <a:lstStyle/>
          <a:p>
            <a:r>
              <a:rPr lang="en-IN" dirty="0"/>
              <a:t>19108</a:t>
            </a:r>
          </a:p>
        </p:txBody>
      </p:sp>
      <p:sp>
        <p:nvSpPr>
          <p:cNvPr id="18" name="TextBox 17">
            <a:extLst>
              <a:ext uri="{FF2B5EF4-FFF2-40B4-BE49-F238E27FC236}">
                <a16:creationId xmlns:a16="http://schemas.microsoft.com/office/drawing/2014/main" id="{184E58DA-C37B-7879-0749-D267CB06D3EE}"/>
              </a:ext>
            </a:extLst>
          </p:cNvPr>
          <p:cNvSpPr txBox="1"/>
          <p:nvPr/>
        </p:nvSpPr>
        <p:spPr>
          <a:xfrm>
            <a:off x="6877559" y="3842054"/>
            <a:ext cx="261256" cy="369332"/>
          </a:xfrm>
          <a:prstGeom prst="rect">
            <a:avLst/>
          </a:prstGeom>
          <a:noFill/>
        </p:spPr>
        <p:txBody>
          <a:bodyPr wrap="square" rtlCol="0">
            <a:spAutoFit/>
          </a:bodyPr>
          <a:lstStyle/>
          <a:p>
            <a:r>
              <a:rPr lang="en-IN" dirty="0"/>
              <a:t>4</a:t>
            </a:r>
          </a:p>
        </p:txBody>
      </p:sp>
      <p:sp>
        <p:nvSpPr>
          <p:cNvPr id="19" name="TextBox 18">
            <a:extLst>
              <a:ext uri="{FF2B5EF4-FFF2-40B4-BE49-F238E27FC236}">
                <a16:creationId xmlns:a16="http://schemas.microsoft.com/office/drawing/2014/main" id="{46338689-8BEA-F17C-1933-F97BDE0B3C31}"/>
              </a:ext>
            </a:extLst>
          </p:cNvPr>
          <p:cNvSpPr txBox="1"/>
          <p:nvPr/>
        </p:nvSpPr>
        <p:spPr>
          <a:xfrm>
            <a:off x="4644671" y="5411347"/>
            <a:ext cx="289249" cy="369332"/>
          </a:xfrm>
          <a:prstGeom prst="rect">
            <a:avLst/>
          </a:prstGeom>
          <a:noFill/>
        </p:spPr>
        <p:txBody>
          <a:bodyPr wrap="square" rtlCol="0">
            <a:spAutoFit/>
          </a:bodyPr>
          <a:lstStyle/>
          <a:p>
            <a:r>
              <a:rPr lang="en-IN" dirty="0"/>
              <a:t>1</a:t>
            </a:r>
          </a:p>
        </p:txBody>
      </p:sp>
      <p:sp>
        <p:nvSpPr>
          <p:cNvPr id="20" name="TextBox 19">
            <a:extLst>
              <a:ext uri="{FF2B5EF4-FFF2-40B4-BE49-F238E27FC236}">
                <a16:creationId xmlns:a16="http://schemas.microsoft.com/office/drawing/2014/main" id="{109346FC-3C7E-98D6-55A2-A56EE3D40E05}"/>
              </a:ext>
            </a:extLst>
          </p:cNvPr>
          <p:cNvSpPr txBox="1"/>
          <p:nvPr/>
        </p:nvSpPr>
        <p:spPr>
          <a:xfrm>
            <a:off x="6593829" y="5412265"/>
            <a:ext cx="880846" cy="369332"/>
          </a:xfrm>
          <a:prstGeom prst="rect">
            <a:avLst/>
          </a:prstGeom>
          <a:noFill/>
        </p:spPr>
        <p:txBody>
          <a:bodyPr wrap="square" rtlCol="0">
            <a:spAutoFit/>
          </a:bodyPr>
          <a:lstStyle/>
          <a:p>
            <a:r>
              <a:rPr lang="en-IN" dirty="0"/>
              <a:t>12191</a:t>
            </a:r>
          </a:p>
        </p:txBody>
      </p:sp>
      <p:sp>
        <p:nvSpPr>
          <p:cNvPr id="21" name="TextBox 20">
            <a:extLst>
              <a:ext uri="{FF2B5EF4-FFF2-40B4-BE49-F238E27FC236}">
                <a16:creationId xmlns:a16="http://schemas.microsoft.com/office/drawing/2014/main" id="{34E84BC8-05CD-1ED6-0982-22EF8667BA20}"/>
              </a:ext>
            </a:extLst>
          </p:cNvPr>
          <p:cNvSpPr txBox="1"/>
          <p:nvPr/>
        </p:nvSpPr>
        <p:spPr>
          <a:xfrm>
            <a:off x="4012163" y="2836506"/>
            <a:ext cx="1334278" cy="369332"/>
          </a:xfrm>
          <a:prstGeom prst="rect">
            <a:avLst/>
          </a:prstGeom>
          <a:noFill/>
        </p:spPr>
        <p:txBody>
          <a:bodyPr wrap="square" rtlCol="0">
            <a:spAutoFit/>
          </a:bodyPr>
          <a:lstStyle/>
          <a:p>
            <a:r>
              <a:rPr lang="en-IN" dirty="0"/>
              <a:t>Predicted </a:t>
            </a:r>
          </a:p>
        </p:txBody>
      </p:sp>
      <p:sp>
        <p:nvSpPr>
          <p:cNvPr id="22" name="TextBox 21">
            <a:extLst>
              <a:ext uri="{FF2B5EF4-FFF2-40B4-BE49-F238E27FC236}">
                <a16:creationId xmlns:a16="http://schemas.microsoft.com/office/drawing/2014/main" id="{9409F551-96DC-3AD0-303A-500F879B3425}"/>
              </a:ext>
            </a:extLst>
          </p:cNvPr>
          <p:cNvSpPr txBox="1"/>
          <p:nvPr/>
        </p:nvSpPr>
        <p:spPr>
          <a:xfrm>
            <a:off x="6242180" y="2836506"/>
            <a:ext cx="1772816" cy="369332"/>
          </a:xfrm>
          <a:prstGeom prst="rect">
            <a:avLst/>
          </a:prstGeom>
          <a:noFill/>
        </p:spPr>
        <p:txBody>
          <a:bodyPr wrap="square" rtlCol="0">
            <a:spAutoFit/>
          </a:bodyPr>
          <a:lstStyle/>
          <a:p>
            <a:r>
              <a:rPr lang="en-IN" dirty="0"/>
              <a:t>Predicted Not</a:t>
            </a:r>
          </a:p>
        </p:txBody>
      </p:sp>
      <p:sp>
        <p:nvSpPr>
          <p:cNvPr id="23" name="TextBox 22">
            <a:extLst>
              <a:ext uri="{FF2B5EF4-FFF2-40B4-BE49-F238E27FC236}">
                <a16:creationId xmlns:a16="http://schemas.microsoft.com/office/drawing/2014/main" id="{98B80229-B963-697D-D482-EC90CA762655}"/>
              </a:ext>
            </a:extLst>
          </p:cNvPr>
          <p:cNvSpPr txBox="1"/>
          <p:nvPr/>
        </p:nvSpPr>
        <p:spPr>
          <a:xfrm rot="16200000">
            <a:off x="2764061" y="3842054"/>
            <a:ext cx="1002860" cy="369332"/>
          </a:xfrm>
          <a:prstGeom prst="rect">
            <a:avLst/>
          </a:prstGeom>
          <a:noFill/>
        </p:spPr>
        <p:txBody>
          <a:bodyPr wrap="square" rtlCol="0">
            <a:spAutoFit/>
          </a:bodyPr>
          <a:lstStyle/>
          <a:p>
            <a:r>
              <a:rPr lang="en-IN" dirty="0"/>
              <a:t>Actual</a:t>
            </a:r>
          </a:p>
        </p:txBody>
      </p:sp>
      <p:sp>
        <p:nvSpPr>
          <p:cNvPr id="24" name="TextBox 23">
            <a:extLst>
              <a:ext uri="{FF2B5EF4-FFF2-40B4-BE49-F238E27FC236}">
                <a16:creationId xmlns:a16="http://schemas.microsoft.com/office/drawing/2014/main" id="{F312422B-33C1-022A-B8F9-F94AD265DE96}"/>
              </a:ext>
            </a:extLst>
          </p:cNvPr>
          <p:cNvSpPr txBox="1"/>
          <p:nvPr/>
        </p:nvSpPr>
        <p:spPr>
          <a:xfrm rot="16200000">
            <a:off x="2552216" y="5339975"/>
            <a:ext cx="1426550" cy="369332"/>
          </a:xfrm>
          <a:prstGeom prst="rect">
            <a:avLst/>
          </a:prstGeom>
          <a:noFill/>
        </p:spPr>
        <p:txBody>
          <a:bodyPr wrap="square" rtlCol="0">
            <a:spAutoFit/>
          </a:bodyPr>
          <a:lstStyle/>
          <a:p>
            <a:r>
              <a:rPr lang="en-IN" dirty="0"/>
              <a:t>Actual Not</a:t>
            </a:r>
          </a:p>
        </p:txBody>
      </p:sp>
      <p:sp>
        <p:nvSpPr>
          <p:cNvPr id="25" name="TextBox 24">
            <a:extLst>
              <a:ext uri="{FF2B5EF4-FFF2-40B4-BE49-F238E27FC236}">
                <a16:creationId xmlns:a16="http://schemas.microsoft.com/office/drawing/2014/main" id="{8C9780B9-F7FC-334C-5A6A-0678997C7912}"/>
              </a:ext>
            </a:extLst>
          </p:cNvPr>
          <p:cNvSpPr txBox="1"/>
          <p:nvPr/>
        </p:nvSpPr>
        <p:spPr>
          <a:xfrm>
            <a:off x="4595664" y="4301788"/>
            <a:ext cx="513183" cy="369332"/>
          </a:xfrm>
          <a:prstGeom prst="rect">
            <a:avLst/>
          </a:prstGeom>
          <a:noFill/>
        </p:spPr>
        <p:txBody>
          <a:bodyPr wrap="square" rtlCol="0">
            <a:spAutoFit/>
          </a:bodyPr>
          <a:lstStyle/>
          <a:p>
            <a:r>
              <a:rPr lang="en-IN" dirty="0"/>
              <a:t>TP</a:t>
            </a:r>
          </a:p>
        </p:txBody>
      </p:sp>
      <p:sp>
        <p:nvSpPr>
          <p:cNvPr id="26" name="TextBox 25">
            <a:extLst>
              <a:ext uri="{FF2B5EF4-FFF2-40B4-BE49-F238E27FC236}">
                <a16:creationId xmlns:a16="http://schemas.microsoft.com/office/drawing/2014/main" id="{1BBFA1F3-053A-3586-6C2C-E6BD986C2D15}"/>
              </a:ext>
            </a:extLst>
          </p:cNvPr>
          <p:cNvSpPr txBox="1"/>
          <p:nvPr/>
        </p:nvSpPr>
        <p:spPr>
          <a:xfrm>
            <a:off x="6863563" y="4301788"/>
            <a:ext cx="513183" cy="369332"/>
          </a:xfrm>
          <a:prstGeom prst="rect">
            <a:avLst/>
          </a:prstGeom>
          <a:noFill/>
        </p:spPr>
        <p:txBody>
          <a:bodyPr wrap="square" rtlCol="0">
            <a:spAutoFit/>
          </a:bodyPr>
          <a:lstStyle/>
          <a:p>
            <a:r>
              <a:rPr lang="en-IN" dirty="0"/>
              <a:t>FN</a:t>
            </a:r>
          </a:p>
        </p:txBody>
      </p:sp>
      <p:sp>
        <p:nvSpPr>
          <p:cNvPr id="27" name="TextBox 26">
            <a:extLst>
              <a:ext uri="{FF2B5EF4-FFF2-40B4-BE49-F238E27FC236}">
                <a16:creationId xmlns:a16="http://schemas.microsoft.com/office/drawing/2014/main" id="{2AF0459B-7F45-B109-79B4-89D4E4D3BA6F}"/>
              </a:ext>
            </a:extLst>
          </p:cNvPr>
          <p:cNvSpPr txBox="1"/>
          <p:nvPr/>
        </p:nvSpPr>
        <p:spPr>
          <a:xfrm>
            <a:off x="4556367" y="5846327"/>
            <a:ext cx="513183" cy="369332"/>
          </a:xfrm>
          <a:prstGeom prst="rect">
            <a:avLst/>
          </a:prstGeom>
          <a:noFill/>
        </p:spPr>
        <p:txBody>
          <a:bodyPr wrap="square" rtlCol="0">
            <a:spAutoFit/>
          </a:bodyPr>
          <a:lstStyle/>
          <a:p>
            <a:r>
              <a:rPr lang="en-IN" dirty="0"/>
              <a:t>FP</a:t>
            </a:r>
          </a:p>
        </p:txBody>
      </p:sp>
      <p:sp>
        <p:nvSpPr>
          <p:cNvPr id="28" name="TextBox 27">
            <a:extLst>
              <a:ext uri="{FF2B5EF4-FFF2-40B4-BE49-F238E27FC236}">
                <a16:creationId xmlns:a16="http://schemas.microsoft.com/office/drawing/2014/main" id="{3464C821-886F-2081-CFF2-1CCDE9CCF3E0}"/>
              </a:ext>
            </a:extLst>
          </p:cNvPr>
          <p:cNvSpPr txBox="1"/>
          <p:nvPr/>
        </p:nvSpPr>
        <p:spPr>
          <a:xfrm>
            <a:off x="6863563" y="5846327"/>
            <a:ext cx="513183" cy="369332"/>
          </a:xfrm>
          <a:prstGeom prst="rect">
            <a:avLst/>
          </a:prstGeom>
          <a:noFill/>
        </p:spPr>
        <p:txBody>
          <a:bodyPr wrap="square" rtlCol="0">
            <a:spAutoFit/>
          </a:bodyPr>
          <a:lstStyle/>
          <a:p>
            <a:r>
              <a:rPr lang="en-IN" dirty="0"/>
              <a:t>TN</a:t>
            </a:r>
          </a:p>
        </p:txBody>
      </p:sp>
    </p:spTree>
    <p:extLst>
      <p:ext uri="{BB962C8B-B14F-4D97-AF65-F5344CB8AC3E}">
        <p14:creationId xmlns:p14="http://schemas.microsoft.com/office/powerpoint/2010/main" val="3929682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566DA-295D-585C-DB36-836EC4264E91}"/>
              </a:ext>
            </a:extLst>
          </p:cNvPr>
          <p:cNvSpPr>
            <a:spLocks noGrp="1"/>
          </p:cNvSpPr>
          <p:nvPr>
            <p:ph type="title"/>
          </p:nvPr>
        </p:nvSpPr>
        <p:spPr/>
        <p:txBody>
          <a:bodyPr/>
          <a:lstStyle/>
          <a:p>
            <a:r>
              <a:rPr lang="en-IN" dirty="0"/>
              <a:t>Introduction and Problem Statement</a:t>
            </a:r>
          </a:p>
        </p:txBody>
      </p:sp>
      <p:sp>
        <p:nvSpPr>
          <p:cNvPr id="3" name="Content Placeholder 2">
            <a:extLst>
              <a:ext uri="{FF2B5EF4-FFF2-40B4-BE49-F238E27FC236}">
                <a16:creationId xmlns:a16="http://schemas.microsoft.com/office/drawing/2014/main" id="{FF50C076-517D-1195-CAA3-C6E455653502}"/>
              </a:ext>
            </a:extLst>
          </p:cNvPr>
          <p:cNvSpPr>
            <a:spLocks noGrp="1"/>
          </p:cNvSpPr>
          <p:nvPr>
            <p:ph idx="1"/>
          </p:nvPr>
        </p:nvSpPr>
        <p:spPr/>
        <p:txBody>
          <a:bodyPr/>
          <a:lstStyle/>
          <a:p>
            <a:pPr marL="0" indent="0">
              <a:buNone/>
            </a:pPr>
            <a:r>
              <a:rPr lang="en-IN" dirty="0"/>
              <a:t>INTRODUCTION</a:t>
            </a:r>
            <a:br>
              <a:rPr lang="en-IN" dirty="0"/>
            </a:br>
            <a:endParaRPr lang="en-IN" dirty="0"/>
          </a:p>
          <a:p>
            <a:r>
              <a:rPr lang="en-IN" dirty="0"/>
              <a:t>Overview of the importance of online security in the digital age.</a:t>
            </a:r>
          </a:p>
          <a:p>
            <a:endParaRPr lang="en-IN" dirty="0"/>
          </a:p>
          <a:p>
            <a:r>
              <a:rPr lang="en-IN" dirty="0"/>
              <a:t>Explanation of DDoS attacks and their impact on online services.</a:t>
            </a:r>
          </a:p>
          <a:p>
            <a:endParaRPr lang="en-IN" dirty="0"/>
          </a:p>
          <a:p>
            <a:r>
              <a:rPr lang="en-IN" dirty="0"/>
              <a:t>Aim of the project to develop an IDS for detection and mitigation DDoS attack.</a:t>
            </a:r>
          </a:p>
        </p:txBody>
      </p:sp>
    </p:spTree>
    <p:extLst>
      <p:ext uri="{BB962C8B-B14F-4D97-AF65-F5344CB8AC3E}">
        <p14:creationId xmlns:p14="http://schemas.microsoft.com/office/powerpoint/2010/main" val="39095671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DCC8E-8B30-6DF0-9FE5-AEE7D18799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D01E2C-3784-1329-DAB1-856657443924}"/>
              </a:ext>
            </a:extLst>
          </p:cNvPr>
          <p:cNvSpPr>
            <a:spLocks noGrp="1"/>
          </p:cNvSpPr>
          <p:nvPr>
            <p:ph type="title"/>
          </p:nvPr>
        </p:nvSpPr>
        <p:spPr/>
        <p:txBody>
          <a:bodyPr/>
          <a:lstStyle/>
          <a:p>
            <a:r>
              <a:rPr lang="en-IN" dirty="0"/>
              <a:t>Introduction and Problem Statement</a:t>
            </a:r>
          </a:p>
        </p:txBody>
      </p:sp>
      <p:sp>
        <p:nvSpPr>
          <p:cNvPr id="3" name="Content Placeholder 2">
            <a:extLst>
              <a:ext uri="{FF2B5EF4-FFF2-40B4-BE49-F238E27FC236}">
                <a16:creationId xmlns:a16="http://schemas.microsoft.com/office/drawing/2014/main" id="{89EA906A-D516-002E-F082-D282F445AF9D}"/>
              </a:ext>
            </a:extLst>
          </p:cNvPr>
          <p:cNvSpPr>
            <a:spLocks noGrp="1"/>
          </p:cNvSpPr>
          <p:nvPr>
            <p:ph idx="1"/>
          </p:nvPr>
        </p:nvSpPr>
        <p:spPr/>
        <p:txBody>
          <a:bodyPr/>
          <a:lstStyle/>
          <a:p>
            <a:pPr marL="0" indent="0">
              <a:buNone/>
            </a:pPr>
            <a:r>
              <a:rPr lang="en-IN" dirty="0"/>
              <a:t>PROBLEM STATEMENT</a:t>
            </a:r>
            <a:br>
              <a:rPr lang="en-IN" dirty="0"/>
            </a:br>
            <a:endParaRPr lang="en-IN" dirty="0"/>
          </a:p>
          <a:p>
            <a:r>
              <a:rPr lang="en-IN" dirty="0"/>
              <a:t>Challenges in detecting and mitigating DDoS attack on cloud-based servers.</a:t>
            </a:r>
          </a:p>
          <a:p>
            <a:endParaRPr lang="en-IN" dirty="0"/>
          </a:p>
          <a:p>
            <a:r>
              <a:rPr lang="en-IN" dirty="0"/>
              <a:t>Need for advanced detection capabilities and effective mitigating strategies.</a:t>
            </a:r>
          </a:p>
          <a:p>
            <a:endParaRPr lang="en-IN" dirty="0"/>
          </a:p>
          <a:p>
            <a:pPr marL="0" indent="0">
              <a:buNone/>
            </a:pPr>
            <a:endParaRPr lang="en-IN" dirty="0"/>
          </a:p>
        </p:txBody>
      </p:sp>
    </p:spTree>
    <p:extLst>
      <p:ext uri="{BB962C8B-B14F-4D97-AF65-F5344CB8AC3E}">
        <p14:creationId xmlns:p14="http://schemas.microsoft.com/office/powerpoint/2010/main" val="2395369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CC76E-EBA2-5649-86ED-F7E3271FB80B}"/>
              </a:ext>
            </a:extLst>
          </p:cNvPr>
          <p:cNvSpPr>
            <a:spLocks noGrp="1"/>
          </p:cNvSpPr>
          <p:nvPr>
            <p:ph type="title"/>
          </p:nvPr>
        </p:nvSpPr>
        <p:spPr/>
        <p:txBody>
          <a:bodyPr/>
          <a:lstStyle/>
          <a:p>
            <a:r>
              <a:rPr lang="en-IN" dirty="0"/>
              <a:t>Literature Survey</a:t>
            </a:r>
          </a:p>
        </p:txBody>
      </p:sp>
      <p:sp>
        <p:nvSpPr>
          <p:cNvPr id="3" name="Content Placeholder 2">
            <a:extLst>
              <a:ext uri="{FF2B5EF4-FFF2-40B4-BE49-F238E27FC236}">
                <a16:creationId xmlns:a16="http://schemas.microsoft.com/office/drawing/2014/main" id="{A614B548-52AB-013D-07FD-7F78132B5ECF}"/>
              </a:ext>
            </a:extLst>
          </p:cNvPr>
          <p:cNvSpPr>
            <a:spLocks noGrp="1"/>
          </p:cNvSpPr>
          <p:nvPr>
            <p:ph idx="1"/>
          </p:nvPr>
        </p:nvSpPr>
        <p:spPr>
          <a:xfrm>
            <a:off x="1154954" y="2603500"/>
            <a:ext cx="8825659" cy="3703994"/>
          </a:xfrm>
        </p:spPr>
        <p:txBody>
          <a:bodyPr>
            <a:normAutofit/>
          </a:bodyPr>
          <a:lstStyle/>
          <a:p>
            <a:r>
              <a:rPr lang="en-IN" dirty="0"/>
              <a:t>Review of existing IDS Techniques:</a:t>
            </a:r>
          </a:p>
          <a:p>
            <a:pPr lvl="1">
              <a:buFont typeface="Arial" panose="020B0604020202020204" pitchFamily="34" charset="0"/>
              <a:buChar char="•"/>
            </a:pPr>
            <a:r>
              <a:rPr lang="en-IN" dirty="0"/>
              <a:t>Intrusion Detection Systems (IDS) are critical for identifying and mitigating cyber threats. Various techniques have been developed over the years, including signature-based, anomaly-based, and hybrid approaches.</a:t>
            </a:r>
          </a:p>
          <a:p>
            <a:pPr lvl="1">
              <a:buFont typeface="Arial" panose="020B0604020202020204" pitchFamily="34" charset="0"/>
              <a:buChar char="•"/>
            </a:pPr>
            <a:r>
              <a:rPr lang="en-IN" dirty="0"/>
              <a:t>Signature-based IDS relies on predefined patterns of known threats, while anomaly-based IDS detects deviations from normal behaviour. Hybrid IDS combines both methods to enhance detection accuracy.</a:t>
            </a:r>
          </a:p>
          <a:p>
            <a:r>
              <a:rPr lang="en-IN" dirty="0"/>
              <a:t>Gaps in Existing Methods:</a:t>
            </a:r>
          </a:p>
          <a:p>
            <a:pPr marL="742950" lvl="1" indent="-285750">
              <a:buFont typeface="Arial" panose="020B0604020202020204" pitchFamily="34" charset="0"/>
              <a:buChar char="•"/>
            </a:pPr>
            <a:r>
              <a:rPr lang="en-IN" sz="1600" dirty="0"/>
              <a:t>Despite advancements, traditional IDS techniques often struggle with high false positive rates and the evolving nature of DDoS attacks. There is a need for more robust and adaptive models that can accurately distinguish between normal and malicious traffic.</a:t>
            </a:r>
          </a:p>
          <a:p>
            <a:pPr marL="457200" lvl="1" indent="0">
              <a:buNone/>
            </a:pPr>
            <a:endParaRPr lang="en-IN" dirty="0"/>
          </a:p>
        </p:txBody>
      </p:sp>
    </p:spTree>
    <p:extLst>
      <p:ext uri="{BB962C8B-B14F-4D97-AF65-F5344CB8AC3E}">
        <p14:creationId xmlns:p14="http://schemas.microsoft.com/office/powerpoint/2010/main" val="310704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AEE6F-237F-5576-847C-3CD7159B54E3}"/>
              </a:ext>
            </a:extLst>
          </p:cNvPr>
          <p:cNvSpPr>
            <a:spLocks noGrp="1"/>
          </p:cNvSpPr>
          <p:nvPr>
            <p:ph type="title"/>
          </p:nvPr>
        </p:nvSpPr>
        <p:spPr/>
        <p:txBody>
          <a:bodyPr/>
          <a:lstStyle/>
          <a:p>
            <a:r>
              <a:rPr lang="en-IN" dirty="0"/>
              <a:t>Literature Survey</a:t>
            </a:r>
          </a:p>
        </p:txBody>
      </p:sp>
      <p:sp>
        <p:nvSpPr>
          <p:cNvPr id="3" name="Content Placeholder 2">
            <a:extLst>
              <a:ext uri="{FF2B5EF4-FFF2-40B4-BE49-F238E27FC236}">
                <a16:creationId xmlns:a16="http://schemas.microsoft.com/office/drawing/2014/main" id="{C0EF46B9-6556-6DDC-4756-E6A5F0B9F874}"/>
              </a:ext>
            </a:extLst>
          </p:cNvPr>
          <p:cNvSpPr>
            <a:spLocks noGrp="1"/>
          </p:cNvSpPr>
          <p:nvPr>
            <p:ph idx="1"/>
          </p:nvPr>
        </p:nvSpPr>
        <p:spPr/>
        <p:txBody>
          <a:bodyPr/>
          <a:lstStyle/>
          <a:p>
            <a:r>
              <a:rPr lang="en-IN" dirty="0"/>
              <a:t>DDoS Attack Patterns:</a:t>
            </a:r>
          </a:p>
          <a:p>
            <a:pPr lvl="1">
              <a:buFont typeface="Arial" panose="020B0604020202020204" pitchFamily="34" charset="0"/>
              <a:buChar char="•"/>
            </a:pPr>
            <a:r>
              <a:rPr lang="en-IN" dirty="0"/>
              <a:t>Distributed Denial of Service (DDoS) attacks overwhelm a target server with a flood of internet traffic, rendering it inaccessible to legitimate users. These attacks can be volumetric, protocol-based, or application layer attacks</a:t>
            </a:r>
          </a:p>
          <a:p>
            <a:pPr lvl="1">
              <a:buFont typeface="Arial" panose="020B0604020202020204" pitchFamily="34" charset="0"/>
              <a:buChar char="•"/>
            </a:pPr>
            <a:r>
              <a:rPr lang="en-IN" dirty="0"/>
              <a:t>Previous studies have explored various machine learning and deep learning approaches to detect DDoS attacks. Techniques such as Support Vector Machines (SVM), Neural Networks, and Ensemble Methods have shown promise in improving detection rates.</a:t>
            </a:r>
          </a:p>
        </p:txBody>
      </p:sp>
    </p:spTree>
    <p:extLst>
      <p:ext uri="{BB962C8B-B14F-4D97-AF65-F5344CB8AC3E}">
        <p14:creationId xmlns:p14="http://schemas.microsoft.com/office/powerpoint/2010/main" val="1236078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DA46F-C9D7-4352-B3AC-5FC484F6956C}"/>
              </a:ext>
            </a:extLst>
          </p:cNvPr>
          <p:cNvSpPr>
            <a:spLocks noGrp="1"/>
          </p:cNvSpPr>
          <p:nvPr>
            <p:ph type="title"/>
          </p:nvPr>
        </p:nvSpPr>
        <p:spPr/>
        <p:txBody>
          <a:bodyPr/>
          <a:lstStyle/>
          <a:p>
            <a:r>
              <a:rPr lang="en-IN" dirty="0"/>
              <a:t>Objectives</a:t>
            </a:r>
          </a:p>
        </p:txBody>
      </p:sp>
      <p:sp>
        <p:nvSpPr>
          <p:cNvPr id="3" name="Content Placeholder 2">
            <a:extLst>
              <a:ext uri="{FF2B5EF4-FFF2-40B4-BE49-F238E27FC236}">
                <a16:creationId xmlns:a16="http://schemas.microsoft.com/office/drawing/2014/main" id="{1ED615F7-09CE-1529-27D3-5B747B959556}"/>
              </a:ext>
            </a:extLst>
          </p:cNvPr>
          <p:cNvSpPr>
            <a:spLocks noGrp="1"/>
          </p:cNvSpPr>
          <p:nvPr>
            <p:ph idx="1"/>
          </p:nvPr>
        </p:nvSpPr>
        <p:spPr>
          <a:xfrm>
            <a:off x="1154954" y="2603499"/>
            <a:ext cx="8825659" cy="3787970"/>
          </a:xfrm>
        </p:spPr>
        <p:txBody>
          <a:bodyPr>
            <a:normAutofit lnSpcReduction="10000"/>
          </a:bodyPr>
          <a:lstStyle/>
          <a:p>
            <a:r>
              <a:rPr lang="en-IN" dirty="0"/>
              <a:t>Primary Goals:</a:t>
            </a:r>
          </a:p>
          <a:p>
            <a:pPr lvl="1">
              <a:buFont typeface="Wingdings" panose="05000000000000000000" pitchFamily="2" charset="2"/>
              <a:buChar char="§"/>
            </a:pPr>
            <a:r>
              <a:rPr lang="en-IN" dirty="0"/>
              <a:t>Develop an Intrusion Detection System (IDS) specifically designed to detect and mitigate DDoS attacks in real-time.</a:t>
            </a:r>
          </a:p>
          <a:p>
            <a:pPr lvl="1">
              <a:buFont typeface="Wingdings" panose="05000000000000000000" pitchFamily="2" charset="2"/>
              <a:buChar char="§"/>
            </a:pPr>
            <a:r>
              <a:rPr lang="en-IN" dirty="0"/>
              <a:t>Leverage advanced machine learning techniques to enhance detection accuracy and response efficiency.</a:t>
            </a:r>
          </a:p>
          <a:p>
            <a:r>
              <a:rPr lang="en-IN" dirty="0"/>
              <a:t>Specific Aims:</a:t>
            </a:r>
          </a:p>
          <a:p>
            <a:pPr lvl="1">
              <a:buFont typeface="Arial" panose="020B0604020202020204" pitchFamily="34" charset="0"/>
              <a:buChar char="•"/>
            </a:pPr>
            <a:r>
              <a:rPr lang="en-IN" u="sng" dirty="0"/>
              <a:t>Analyse and Detect DDoS Attacks</a:t>
            </a:r>
            <a:r>
              <a:rPr lang="en-IN" b="1" dirty="0"/>
              <a:t>:</a:t>
            </a:r>
            <a:r>
              <a:rPr lang="en-IN" dirty="0"/>
              <a:t> Implement a system capable of analysing network traffic in real-time to identify potential DDoS attacks.</a:t>
            </a:r>
          </a:p>
          <a:p>
            <a:pPr lvl="1">
              <a:buFont typeface="Arial" panose="020B0604020202020204" pitchFamily="34" charset="0"/>
              <a:buChar char="•"/>
            </a:pPr>
            <a:r>
              <a:rPr lang="en-IN" u="sng" dirty="0"/>
              <a:t>Deploy AI-Enabled Model</a:t>
            </a:r>
            <a:r>
              <a:rPr lang="en-IN" b="1" dirty="0"/>
              <a:t>:</a:t>
            </a:r>
            <a:r>
              <a:rPr lang="en-IN" dirty="0"/>
              <a:t> Utilize machine learning algorithms to improve the system's ability to distinguish between normal and malicious traffic.</a:t>
            </a:r>
          </a:p>
          <a:p>
            <a:pPr lvl="1">
              <a:buFont typeface="Arial" panose="020B0604020202020204" pitchFamily="34" charset="0"/>
              <a:buChar char="•"/>
            </a:pPr>
            <a:r>
              <a:rPr lang="en-IN" u="sng" dirty="0"/>
              <a:t>Minimize False Positives and Negatives</a:t>
            </a:r>
            <a:r>
              <a:rPr lang="en-IN" b="1" dirty="0"/>
              <a:t>:</a:t>
            </a:r>
            <a:r>
              <a:rPr lang="en-IN" dirty="0"/>
              <a:t> Ensure the IDS can accurately identify threats while minimizing false alarms.</a:t>
            </a:r>
          </a:p>
        </p:txBody>
      </p:sp>
    </p:spTree>
    <p:extLst>
      <p:ext uri="{BB962C8B-B14F-4D97-AF65-F5344CB8AC3E}">
        <p14:creationId xmlns:p14="http://schemas.microsoft.com/office/powerpoint/2010/main" val="2661370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409A9-A5AE-12F3-C3B8-067C2C46C6D2}"/>
              </a:ext>
            </a:extLst>
          </p:cNvPr>
          <p:cNvSpPr>
            <a:spLocks noGrp="1"/>
          </p:cNvSpPr>
          <p:nvPr>
            <p:ph type="title"/>
          </p:nvPr>
        </p:nvSpPr>
        <p:spPr/>
        <p:txBody>
          <a:bodyPr/>
          <a:lstStyle/>
          <a:p>
            <a:r>
              <a:rPr lang="en-IN" dirty="0"/>
              <a:t>Architectural Design</a:t>
            </a:r>
          </a:p>
        </p:txBody>
      </p:sp>
      <p:sp>
        <p:nvSpPr>
          <p:cNvPr id="3" name="Content Placeholder 2">
            <a:extLst>
              <a:ext uri="{FF2B5EF4-FFF2-40B4-BE49-F238E27FC236}">
                <a16:creationId xmlns:a16="http://schemas.microsoft.com/office/drawing/2014/main" id="{10D6B673-0CD3-A24E-3A65-1228034AF212}"/>
              </a:ext>
            </a:extLst>
          </p:cNvPr>
          <p:cNvSpPr>
            <a:spLocks noGrp="1"/>
          </p:cNvSpPr>
          <p:nvPr>
            <p:ph idx="1"/>
          </p:nvPr>
        </p:nvSpPr>
        <p:spPr>
          <a:xfrm>
            <a:off x="1154954" y="2603499"/>
            <a:ext cx="8825659" cy="3993243"/>
          </a:xfrm>
        </p:spPr>
        <p:txBody>
          <a:bodyPr>
            <a:normAutofit lnSpcReduction="10000"/>
          </a:bodyPr>
          <a:lstStyle/>
          <a:p>
            <a:r>
              <a:rPr lang="en-IN" dirty="0"/>
              <a:t>System Architecture</a:t>
            </a:r>
          </a:p>
          <a:p>
            <a:pPr lvl="1">
              <a:buFont typeface="Wingdings" panose="05000000000000000000" pitchFamily="2" charset="2"/>
              <a:buChar char="Ø"/>
            </a:pPr>
            <a:r>
              <a:rPr lang="en-IN" dirty="0"/>
              <a:t>The Intrusion Detection System (IDS) is designed with a multi-layered architecture to enhance detection accuracy and response efficiency.</a:t>
            </a:r>
          </a:p>
          <a:p>
            <a:pPr lvl="1">
              <a:buFont typeface="Wingdings" panose="05000000000000000000" pitchFamily="2" charset="2"/>
              <a:buChar char="Ø"/>
            </a:pPr>
            <a:r>
              <a:rPr lang="en-IN" dirty="0"/>
              <a:t>Components:</a:t>
            </a:r>
          </a:p>
          <a:p>
            <a:pPr lvl="2">
              <a:buFont typeface="Arial" panose="020B0604020202020204" pitchFamily="34" charset="0"/>
              <a:buChar char="•"/>
            </a:pPr>
            <a:r>
              <a:rPr lang="en-IN" u="sng" dirty="0"/>
              <a:t>Data Collection Module</a:t>
            </a:r>
            <a:r>
              <a:rPr lang="en-IN" b="1" dirty="0"/>
              <a:t>:</a:t>
            </a:r>
            <a:r>
              <a:rPr lang="en-IN" dirty="0"/>
              <a:t> Gathers network traffic data in real-time.</a:t>
            </a:r>
          </a:p>
          <a:p>
            <a:pPr lvl="2">
              <a:buFont typeface="Arial" panose="020B0604020202020204" pitchFamily="34" charset="0"/>
              <a:buChar char="•"/>
            </a:pPr>
            <a:r>
              <a:rPr lang="en-IN" u="sng" dirty="0"/>
              <a:t>Pre-processing Module</a:t>
            </a:r>
            <a:r>
              <a:rPr lang="en-IN" b="1" dirty="0"/>
              <a:t>:</a:t>
            </a:r>
            <a:r>
              <a:rPr lang="en-IN" dirty="0"/>
              <a:t> Cleans and prepares the data for analysis.</a:t>
            </a:r>
          </a:p>
          <a:p>
            <a:pPr lvl="2">
              <a:buFont typeface="Arial" panose="020B0604020202020204" pitchFamily="34" charset="0"/>
              <a:buChar char="•"/>
            </a:pPr>
            <a:r>
              <a:rPr lang="en-IN" u="sng" dirty="0"/>
              <a:t>Detection Module</a:t>
            </a:r>
            <a:r>
              <a:rPr lang="en-IN" b="1" dirty="0"/>
              <a:t>:</a:t>
            </a:r>
            <a:r>
              <a:rPr lang="en-IN" dirty="0"/>
              <a:t> Utilizes machine learning algorithms to identify potential DDoS attacks.</a:t>
            </a:r>
          </a:p>
          <a:p>
            <a:pPr lvl="2">
              <a:buFont typeface="Arial" panose="020B0604020202020204" pitchFamily="34" charset="0"/>
              <a:buChar char="•"/>
            </a:pPr>
            <a:r>
              <a:rPr lang="en-IN" u="sng" dirty="0"/>
              <a:t>Mitigation Module</a:t>
            </a:r>
            <a:r>
              <a:rPr lang="en-IN" b="1" dirty="0"/>
              <a:t>:</a:t>
            </a:r>
            <a:r>
              <a:rPr lang="en-IN" dirty="0"/>
              <a:t> Implements strategies to counteract detected attacks and maintain server availability.</a:t>
            </a:r>
          </a:p>
          <a:p>
            <a:pPr lvl="1">
              <a:buFont typeface="Wingdings" panose="05000000000000000000" pitchFamily="2" charset="2"/>
              <a:buChar char="Ø"/>
            </a:pPr>
            <a:r>
              <a:rPr lang="en-IN" dirty="0"/>
              <a:t>Flowchart:</a:t>
            </a:r>
          </a:p>
          <a:p>
            <a:pPr lvl="2">
              <a:buFont typeface="Arial" panose="020B0604020202020204" pitchFamily="34" charset="0"/>
              <a:buChar char="•"/>
            </a:pPr>
            <a:r>
              <a:rPr lang="en-IN" dirty="0"/>
              <a:t>A flowchart illustrating the data flow between these components, from data collection to mitigation.</a:t>
            </a:r>
          </a:p>
        </p:txBody>
      </p:sp>
    </p:spTree>
    <p:extLst>
      <p:ext uri="{BB962C8B-B14F-4D97-AF65-F5344CB8AC3E}">
        <p14:creationId xmlns:p14="http://schemas.microsoft.com/office/powerpoint/2010/main" val="781615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3" name="Rectangle 22">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24"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en-IN"/>
            </a:p>
          </p:txBody>
        </p:sp>
      </p:grpSp>
      <p:sp>
        <p:nvSpPr>
          <p:cNvPr id="25" name="Rectangle 2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DDA4BC8F-0C2E-204F-05C9-E1BB1A8F7705}"/>
              </a:ext>
            </a:extLst>
          </p:cNvPr>
          <p:cNvSpPr>
            <a:spLocks noGrp="1"/>
          </p:cNvSpPr>
          <p:nvPr>
            <p:ph type="title"/>
          </p:nvPr>
        </p:nvSpPr>
        <p:spPr>
          <a:xfrm>
            <a:off x="5695061" y="1241266"/>
            <a:ext cx="5428551" cy="3153753"/>
          </a:xfrm>
        </p:spPr>
        <p:txBody>
          <a:bodyPr vert="horz" lIns="91440" tIns="45720" rIns="91440" bIns="45720" rtlCol="0" anchor="b">
            <a:normAutofit/>
          </a:bodyPr>
          <a:lstStyle/>
          <a:p>
            <a:r>
              <a:rPr lang="en-US" sz="5400" b="0" i="0" kern="1200">
                <a:solidFill>
                  <a:srgbClr val="EBEBEB"/>
                </a:solidFill>
                <a:latin typeface="+mj-lt"/>
                <a:ea typeface="+mj-ea"/>
                <a:cs typeface="+mj-cs"/>
              </a:rPr>
              <a:t>Flowchart</a:t>
            </a:r>
          </a:p>
        </p:txBody>
      </p:sp>
      <p:grpSp>
        <p:nvGrpSpPr>
          <p:cNvPr id="26" name="Group 25">
            <a:extLst>
              <a:ext uri="{FF2B5EF4-FFF2-40B4-BE49-F238E27FC236}">
                <a16:creationId xmlns:a16="http://schemas.microsoft.com/office/drawing/2014/main" id="{F41F5BDA-0140-462B-933C-538752EEADC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23335" y="396836"/>
            <a:ext cx="4992157" cy="6058999"/>
            <a:chOff x="6776508" y="396836"/>
            <a:chExt cx="4992157" cy="6058999"/>
          </a:xfrm>
        </p:grpSpPr>
        <p:sp>
          <p:nvSpPr>
            <p:cNvPr id="17" name="Rectangle 16">
              <a:extLst>
                <a:ext uri="{FF2B5EF4-FFF2-40B4-BE49-F238E27FC236}">
                  <a16:creationId xmlns:a16="http://schemas.microsoft.com/office/drawing/2014/main" id="{28AE763C-C631-453B-A3A7-09499D0DB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7" name="Freeform 5">
              <a:extLst>
                <a:ext uri="{FF2B5EF4-FFF2-40B4-BE49-F238E27FC236}">
                  <a16:creationId xmlns:a16="http://schemas.microsoft.com/office/drawing/2014/main" id="{C0C2E541-1E75-440D-A59A-C2B3AB867C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4436158"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txBody>
            <a:bodyPr/>
            <a:lstStyle/>
            <a:p>
              <a:endParaRPr lang="en-IN"/>
            </a:p>
          </p:txBody>
        </p:sp>
        <p:sp>
          <p:nvSpPr>
            <p:cNvPr id="19" name="Freeform 5">
              <a:extLst>
                <a:ext uri="{FF2B5EF4-FFF2-40B4-BE49-F238E27FC236}">
                  <a16:creationId xmlns:a16="http://schemas.microsoft.com/office/drawing/2014/main" id="{481FF14D-53DC-4EA3-8425-26F1B0F08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5347266"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en-IN"/>
            </a:p>
          </p:txBody>
        </p:sp>
      </p:grpSp>
      <p:pic>
        <p:nvPicPr>
          <p:cNvPr id="5" name="Picture 4" descr="A diagram of data collection&#10;&#10;Description automatically generated">
            <a:extLst>
              <a:ext uri="{FF2B5EF4-FFF2-40B4-BE49-F238E27FC236}">
                <a16:creationId xmlns:a16="http://schemas.microsoft.com/office/drawing/2014/main" id="{5D36765B-6B8D-72CC-16D5-6E289D52DFF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r="983"/>
          <a:stretch/>
        </p:blipFill>
        <p:spPr bwMode="auto">
          <a:xfrm>
            <a:off x="1496723" y="281066"/>
            <a:ext cx="1912207" cy="6082549"/>
          </a:xfrm>
          <a:prstGeom prst="rect">
            <a:avLst/>
          </a:prstGeom>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A0427827-E7A1-E009-83A7-9D9247228E34}"/>
              </a:ext>
            </a:extLst>
          </p:cNvPr>
          <p:cNvSpPr txBox="1"/>
          <p:nvPr/>
        </p:nvSpPr>
        <p:spPr>
          <a:xfrm>
            <a:off x="803925" y="6363615"/>
            <a:ext cx="3717684" cy="369332"/>
          </a:xfrm>
          <a:prstGeom prst="rect">
            <a:avLst/>
          </a:prstGeom>
          <a:noFill/>
        </p:spPr>
        <p:txBody>
          <a:bodyPr wrap="none" rtlCol="0">
            <a:spAutoFit/>
          </a:bodyPr>
          <a:lstStyle/>
          <a:p>
            <a:r>
              <a:rPr lang="en-IN" dirty="0"/>
              <a:t>Flow chart of the methodology </a:t>
            </a:r>
          </a:p>
        </p:txBody>
      </p:sp>
    </p:spTree>
    <p:extLst>
      <p:ext uri="{BB962C8B-B14F-4D97-AF65-F5344CB8AC3E}">
        <p14:creationId xmlns:p14="http://schemas.microsoft.com/office/powerpoint/2010/main" val="4088618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F527D-26D5-F946-7D71-7B7732DD3534}"/>
              </a:ext>
            </a:extLst>
          </p:cNvPr>
          <p:cNvSpPr>
            <a:spLocks noGrp="1"/>
          </p:cNvSpPr>
          <p:nvPr>
            <p:ph type="title"/>
          </p:nvPr>
        </p:nvSpPr>
        <p:spPr/>
        <p:txBody>
          <a:bodyPr/>
          <a:lstStyle/>
          <a:p>
            <a:r>
              <a:rPr lang="en-IN" dirty="0"/>
              <a:t>Implementation of Objectives</a:t>
            </a:r>
          </a:p>
        </p:txBody>
      </p:sp>
      <p:sp>
        <p:nvSpPr>
          <p:cNvPr id="3" name="Content Placeholder 2">
            <a:extLst>
              <a:ext uri="{FF2B5EF4-FFF2-40B4-BE49-F238E27FC236}">
                <a16:creationId xmlns:a16="http://schemas.microsoft.com/office/drawing/2014/main" id="{543710FB-DBF1-5182-03EE-B1E748DB6F33}"/>
              </a:ext>
            </a:extLst>
          </p:cNvPr>
          <p:cNvSpPr>
            <a:spLocks noGrp="1"/>
          </p:cNvSpPr>
          <p:nvPr>
            <p:ph idx="1"/>
          </p:nvPr>
        </p:nvSpPr>
        <p:spPr>
          <a:xfrm>
            <a:off x="1154954" y="2603500"/>
            <a:ext cx="8825659" cy="4254500"/>
          </a:xfrm>
        </p:spPr>
        <p:txBody>
          <a:bodyPr>
            <a:normAutofit/>
          </a:bodyPr>
          <a:lstStyle/>
          <a:p>
            <a:r>
              <a:rPr lang="en-IN" dirty="0"/>
              <a:t>Objective 1: Analyse and Detect DDoS Attacks</a:t>
            </a:r>
          </a:p>
          <a:p>
            <a:pPr lvl="1">
              <a:buFont typeface="Arial" panose="020B0604020202020204" pitchFamily="34" charset="0"/>
              <a:buChar char="•"/>
            </a:pPr>
            <a:r>
              <a:rPr lang="en-IN" dirty="0"/>
              <a:t>Developed a machine learning model to analyse network traffic and detect anomalies indicative of DDoS attack.</a:t>
            </a:r>
          </a:p>
          <a:p>
            <a:r>
              <a:rPr lang="en-IN" dirty="0"/>
              <a:t>Objective 2: Deploy AI-Enabled Model</a:t>
            </a:r>
          </a:p>
          <a:p>
            <a:pPr lvl="1">
              <a:buFont typeface="Arial" panose="020B0604020202020204" pitchFamily="34" charset="0"/>
              <a:buChar char="•"/>
            </a:pPr>
            <a:r>
              <a:rPr lang="en-IN" dirty="0"/>
              <a:t>Trained a machine learning model using datasets of normal and malicious traffic.</a:t>
            </a:r>
          </a:p>
          <a:p>
            <a:pPr lvl="1">
              <a:buFont typeface="Arial" panose="020B0604020202020204" pitchFamily="34" charset="0"/>
              <a:buChar char="•"/>
            </a:pPr>
            <a:r>
              <a:rPr lang="en-IN" dirty="0"/>
              <a:t>Developed the model within the detection module to enhance the system’s ability to detect DDoS attack.</a:t>
            </a:r>
          </a:p>
          <a:p>
            <a:r>
              <a:rPr lang="en-IN" dirty="0"/>
              <a:t>Objective 3: Minimize False Positives and Negatives</a:t>
            </a:r>
          </a:p>
          <a:p>
            <a:pPr lvl="1">
              <a:buFont typeface="Arial" panose="020B0604020202020204" pitchFamily="34" charset="0"/>
              <a:buChar char="•"/>
            </a:pPr>
            <a:r>
              <a:rPr lang="en-IN" dirty="0"/>
              <a:t>Fine-tuned the model parameters to balance sensitivity and specificity.</a:t>
            </a:r>
          </a:p>
          <a:p>
            <a:pPr lvl="1">
              <a:buFont typeface="Arial" panose="020B0604020202020204" pitchFamily="34" charset="0"/>
              <a:buChar char="•"/>
            </a:pPr>
            <a:r>
              <a:rPr lang="en-IN" dirty="0"/>
              <a:t>Conducted extensive testing to ensure the model accurately distinguishes between normal and malicious traffic.</a:t>
            </a:r>
          </a:p>
        </p:txBody>
      </p:sp>
    </p:spTree>
    <p:extLst>
      <p:ext uri="{BB962C8B-B14F-4D97-AF65-F5344CB8AC3E}">
        <p14:creationId xmlns:p14="http://schemas.microsoft.com/office/powerpoint/2010/main" val="35365463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3.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200</TotalTime>
  <Words>771</Words>
  <Application>Microsoft Office PowerPoint</Application>
  <PresentationFormat>Widescreen</PresentationFormat>
  <Paragraphs>87</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Century Gothic</vt:lpstr>
      <vt:lpstr>Roboto</vt:lpstr>
      <vt:lpstr>Segoe WPC</vt:lpstr>
      <vt:lpstr>Wingdings</vt:lpstr>
      <vt:lpstr>Wingdings 3</vt:lpstr>
      <vt:lpstr>Ion Boardroom</vt:lpstr>
      <vt:lpstr>Intrusion Detection System for DDoS Attacks</vt:lpstr>
      <vt:lpstr>Introduction and Problem Statement</vt:lpstr>
      <vt:lpstr>Introduction and Problem Statement</vt:lpstr>
      <vt:lpstr>Literature Survey</vt:lpstr>
      <vt:lpstr>Literature Survey</vt:lpstr>
      <vt:lpstr>Objectives</vt:lpstr>
      <vt:lpstr>Architectural Design</vt:lpstr>
      <vt:lpstr>Flowchart</vt:lpstr>
      <vt:lpstr>Implementation of Objectives</vt:lpstr>
      <vt:lpstr>Data Sets and Data Pre-processing</vt:lpstr>
      <vt:lpstr>Discussion of Results</vt:lpstr>
      <vt:lpstr>Confusion Matrix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Yash Agrawal</dc:creator>
  <cp:lastModifiedBy>Yash Agrawal</cp:lastModifiedBy>
  <cp:revision>2</cp:revision>
  <dcterms:created xsi:type="dcterms:W3CDTF">2024-12-13T17:54:25Z</dcterms:created>
  <dcterms:modified xsi:type="dcterms:W3CDTF">2025-01-05T09:02:15Z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